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8" r:id="rId6"/>
    <p:sldId id="265" r:id="rId7"/>
    <p:sldId id="267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Kralj Miliša" userId="fb324708a9ee40f3" providerId="LiveId" clId="{51F2AE61-6AC1-44D7-B8E0-48150B2DBA74}"/>
    <pc:docChg chg="undo custSel modSld">
      <pc:chgData name="Marina Kralj Miliša" userId="fb324708a9ee40f3" providerId="LiveId" clId="{51F2AE61-6AC1-44D7-B8E0-48150B2DBA74}" dt="2026-03-03T11:01:52.420" v="474" actId="20577"/>
      <pc:docMkLst>
        <pc:docMk/>
      </pc:docMkLst>
      <pc:sldChg chg="modSp mod">
        <pc:chgData name="Marina Kralj Miliša" userId="fb324708a9ee40f3" providerId="LiveId" clId="{51F2AE61-6AC1-44D7-B8E0-48150B2DBA74}" dt="2026-03-03T11:01:52.420" v="474" actId="20577"/>
        <pc:sldMkLst>
          <pc:docMk/>
          <pc:sldMk cId="3079682591" sldId="264"/>
        </pc:sldMkLst>
        <pc:graphicFrameChg chg="mod modGraphic">
          <ac:chgData name="Marina Kralj Miliša" userId="fb324708a9ee40f3" providerId="LiveId" clId="{51F2AE61-6AC1-44D7-B8E0-48150B2DBA74}" dt="2026-03-03T11:01:52.420" v="474" actId="20577"/>
          <ac:graphicFrameMkLst>
            <pc:docMk/>
            <pc:sldMk cId="3079682591" sldId="264"/>
            <ac:graphicFrameMk id="5" creationId="{44F065B1-5367-EEA9-63AF-72202868708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B5BE7-239E-4767-B536-0FA03FCB46E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2E973931-64F9-4BDD-9606-9F5E01A8D7A2}">
      <dgm:prSet phldrT="[Tekst]"/>
      <dgm:spPr/>
      <dgm:t>
        <a:bodyPr/>
        <a:lstStyle/>
        <a:p>
          <a:r>
            <a:rPr lang="hr-HR" dirty="0"/>
            <a:t>AD PLASTIK d.d.</a:t>
          </a:r>
        </a:p>
        <a:p>
          <a:r>
            <a:rPr lang="hr-HR" dirty="0"/>
            <a:t>Solin</a:t>
          </a:r>
        </a:p>
      </dgm:t>
    </dgm:pt>
    <dgm:pt modelId="{57E5D439-23F3-4E51-BC41-C84A472A6DCB}" type="parTrans" cxnId="{CD5312AC-6EE2-4B9F-AADE-CE96BAA6B1BB}">
      <dgm:prSet/>
      <dgm:spPr/>
      <dgm:t>
        <a:bodyPr/>
        <a:lstStyle/>
        <a:p>
          <a:endParaRPr lang="hr-HR"/>
        </a:p>
      </dgm:t>
    </dgm:pt>
    <dgm:pt modelId="{6B2EF77F-44EF-4824-B6D3-E220186BBA35}" type="sibTrans" cxnId="{CD5312AC-6EE2-4B9F-AADE-CE96BAA6B1BB}">
      <dgm:prSet/>
      <dgm:spPr/>
      <dgm:t>
        <a:bodyPr/>
        <a:lstStyle/>
        <a:p>
          <a:endParaRPr lang="hr-HR"/>
        </a:p>
      </dgm:t>
    </dgm:pt>
    <dgm:pt modelId="{4B22EDA1-CE76-4CE3-8141-479ADCB3C8D7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KONČAR-Mjerni transformatori d.d. Zagreb</a:t>
          </a:r>
        </a:p>
      </dgm:t>
    </dgm:pt>
    <dgm:pt modelId="{DFB81A56-0119-49C9-A051-F36DAF251B6E}" type="parTrans" cxnId="{385EED4D-DECE-41CF-B08A-5E36D4F5C760}">
      <dgm:prSet/>
      <dgm:spPr/>
      <dgm:t>
        <a:bodyPr/>
        <a:lstStyle/>
        <a:p>
          <a:endParaRPr lang="hr-HR"/>
        </a:p>
      </dgm:t>
    </dgm:pt>
    <dgm:pt modelId="{DFEC67A3-EFD3-4B68-A08D-9452DF5199E5}" type="sibTrans" cxnId="{385EED4D-DECE-41CF-B08A-5E36D4F5C760}">
      <dgm:prSet/>
      <dgm:spPr/>
      <dgm:t>
        <a:bodyPr/>
        <a:lstStyle/>
        <a:p>
          <a:endParaRPr lang="hr-HR"/>
        </a:p>
      </dgm:t>
    </dgm:pt>
    <dgm:pt modelId="{D114EEAA-104E-40B6-A7AE-92EFFB62BC95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Distributivni i specijalni transformatori d.d. Zagreb</a:t>
          </a:r>
        </a:p>
      </dgm:t>
    </dgm:pt>
    <dgm:pt modelId="{85E20225-F4FF-4376-8886-C14F7D33E236}" type="parTrans" cxnId="{1439AE24-A778-4382-BC83-FBA5F1040C52}">
      <dgm:prSet/>
      <dgm:spPr/>
      <dgm:t>
        <a:bodyPr/>
        <a:lstStyle/>
        <a:p>
          <a:endParaRPr lang="hr-HR"/>
        </a:p>
      </dgm:t>
    </dgm:pt>
    <dgm:pt modelId="{2A4C24CC-3164-4CC6-B438-93297E427B96}" type="sibTrans" cxnId="{1439AE24-A778-4382-BC83-FBA5F1040C52}">
      <dgm:prSet/>
      <dgm:spPr/>
      <dgm:t>
        <a:bodyPr/>
        <a:lstStyle/>
        <a:p>
          <a:endParaRPr lang="hr-HR"/>
        </a:p>
      </dgm:t>
    </dgm:pt>
    <dgm:pt modelId="{5FE3CCEB-54A2-4AE3-A728-E6ED8F4ADF54}">
      <dgm:prSet/>
      <dgm:spPr/>
      <dgm:t>
        <a:bodyPr/>
        <a:lstStyle/>
        <a:p>
          <a:r>
            <a:rPr lang="hr-HR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ŠESTAN BUSCH d.o.o. Prelog</a:t>
          </a:r>
          <a:endParaRPr lang="hr-HR"/>
        </a:p>
      </dgm:t>
    </dgm:pt>
    <dgm:pt modelId="{26C0A13C-58DE-4DAB-A9B5-B5E3AEF33D7E}" type="parTrans" cxnId="{9AECC904-3531-4262-8789-8C63A1BBE177}">
      <dgm:prSet/>
      <dgm:spPr/>
      <dgm:t>
        <a:bodyPr/>
        <a:lstStyle/>
        <a:p>
          <a:endParaRPr lang="hr-HR"/>
        </a:p>
      </dgm:t>
    </dgm:pt>
    <dgm:pt modelId="{1EB456C0-7B07-4557-AED9-8134B27157F4}" type="sibTrans" cxnId="{9AECC904-3531-4262-8789-8C63A1BBE177}">
      <dgm:prSet/>
      <dgm:spPr/>
      <dgm:t>
        <a:bodyPr/>
        <a:lstStyle/>
        <a:p>
          <a:endParaRPr lang="hr-HR"/>
        </a:p>
      </dgm:t>
    </dgm:pt>
    <dgm:pt modelId="{CDD67E93-BAEC-4FE9-99B2-B9C5D12B6F13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ALTPRO d.o.o. Zagreb</a:t>
          </a:r>
        </a:p>
      </dgm:t>
    </dgm:pt>
    <dgm:pt modelId="{3D667312-B315-4F3B-9C7D-ECC7FD5B6A58}" type="parTrans" cxnId="{307D480D-EEF8-4E08-932E-8DB2E6B34A63}">
      <dgm:prSet/>
      <dgm:spPr/>
      <dgm:t>
        <a:bodyPr/>
        <a:lstStyle/>
        <a:p>
          <a:endParaRPr lang="hr-HR"/>
        </a:p>
      </dgm:t>
    </dgm:pt>
    <dgm:pt modelId="{ACF0CD4C-0AB2-4E76-87FF-BC737E950540}" type="sibTrans" cxnId="{307D480D-EEF8-4E08-932E-8DB2E6B34A63}">
      <dgm:prSet/>
      <dgm:spPr/>
      <dgm:t>
        <a:bodyPr/>
        <a:lstStyle/>
        <a:p>
          <a:endParaRPr lang="hr-HR"/>
        </a:p>
      </dgm:t>
    </dgm:pt>
    <dgm:pt modelId="{4EDBE35E-F740-45AA-AFC5-C254A2D2B967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TPK OROMETAL d.d. Oroslavje</a:t>
          </a:r>
        </a:p>
      </dgm:t>
    </dgm:pt>
    <dgm:pt modelId="{8E6EB114-1446-4250-AF48-55DB70F4F3F5}" type="parTrans" cxnId="{2CCB965A-C7D8-46B2-B22C-63FF6937F836}">
      <dgm:prSet/>
      <dgm:spPr/>
      <dgm:t>
        <a:bodyPr/>
        <a:lstStyle/>
        <a:p>
          <a:endParaRPr lang="hr-HR"/>
        </a:p>
      </dgm:t>
    </dgm:pt>
    <dgm:pt modelId="{42CEF76C-57FE-49FA-A078-D192457E48A8}" type="sibTrans" cxnId="{2CCB965A-C7D8-46B2-B22C-63FF6937F836}">
      <dgm:prSet/>
      <dgm:spPr/>
      <dgm:t>
        <a:bodyPr/>
        <a:lstStyle/>
        <a:p>
          <a:endParaRPr lang="hr-HR"/>
        </a:p>
      </dgm:t>
    </dgm:pt>
    <dgm:pt modelId="{38BC0B3E-99CC-4325-AF45-02F54496BB68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METAL-ELEKTRO d.d. Donja </a:t>
          </a:r>
          <a:r>
            <a:rPr lang="hr-HR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elina</a:t>
          </a:r>
        </a:p>
      </dgm:t>
    </dgm:pt>
    <dgm:pt modelId="{07330D54-86D1-4768-982C-8456F0E019D7}" type="parTrans" cxnId="{19B22E77-9C31-4D78-A8E9-86C7C657C75D}">
      <dgm:prSet/>
      <dgm:spPr/>
      <dgm:t>
        <a:bodyPr/>
        <a:lstStyle/>
        <a:p>
          <a:endParaRPr lang="hr-HR"/>
        </a:p>
      </dgm:t>
    </dgm:pt>
    <dgm:pt modelId="{2668A443-26E3-4518-9FE6-781FFF29AC29}" type="sibTrans" cxnId="{19B22E77-9C31-4D78-A8E9-86C7C657C75D}">
      <dgm:prSet/>
      <dgm:spPr/>
      <dgm:t>
        <a:bodyPr/>
        <a:lstStyle/>
        <a:p>
          <a:endParaRPr lang="hr-HR"/>
        </a:p>
      </dgm:t>
    </dgm:pt>
    <dgm:pt modelId="{EDD1AD89-1BBB-4BED-9205-5135FAFAED86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TAHOGRAF d.o.o. Sveta Nedjelja</a:t>
          </a:r>
        </a:p>
      </dgm:t>
    </dgm:pt>
    <dgm:pt modelId="{E045D354-1B4F-4119-89D8-7F062B01E5CB}" type="parTrans" cxnId="{B2E1BC8F-0A8B-477A-A5E1-7D515FBEE580}">
      <dgm:prSet/>
      <dgm:spPr/>
      <dgm:t>
        <a:bodyPr/>
        <a:lstStyle/>
        <a:p>
          <a:endParaRPr lang="hr-HR"/>
        </a:p>
      </dgm:t>
    </dgm:pt>
    <dgm:pt modelId="{634E68AB-9079-4412-AC16-D72CA1699FB3}" type="sibTrans" cxnId="{B2E1BC8F-0A8B-477A-A5E1-7D515FBEE580}">
      <dgm:prSet/>
      <dgm:spPr/>
      <dgm:t>
        <a:bodyPr/>
        <a:lstStyle/>
        <a:p>
          <a:endParaRPr lang="hr-HR"/>
        </a:p>
      </dgm:t>
    </dgm:pt>
    <dgm:pt modelId="{B8F79AA6-433F-4B16-A351-51F6A1B634E5}">
      <dgm:prSet/>
      <dgm:spPr/>
      <dgm:t>
        <a:bodyPr/>
        <a:lstStyle/>
        <a:p>
          <a:r>
            <a:rPr lang="hr-HR" dirty="0"/>
            <a:t>Metalac Sever</a:t>
          </a:r>
        </a:p>
        <a:p>
          <a:r>
            <a:rPr lang="hr-HR" dirty="0"/>
            <a:t>Obrt</a:t>
          </a:r>
        </a:p>
        <a:p>
          <a:r>
            <a:rPr lang="hr-HR" dirty="0"/>
            <a:t>Vrbovec</a:t>
          </a:r>
        </a:p>
      </dgm:t>
    </dgm:pt>
    <dgm:pt modelId="{EECA2496-A147-4610-8BDD-065A35871446}" type="parTrans" cxnId="{4D819114-A3C9-4A61-AC31-E6A962027FF1}">
      <dgm:prSet/>
      <dgm:spPr/>
      <dgm:t>
        <a:bodyPr/>
        <a:lstStyle/>
        <a:p>
          <a:endParaRPr lang="hr-HR"/>
        </a:p>
      </dgm:t>
    </dgm:pt>
    <dgm:pt modelId="{EB7F7D98-5795-4E4D-80D6-871B1AFDF6BA}" type="sibTrans" cxnId="{4D819114-A3C9-4A61-AC31-E6A962027FF1}">
      <dgm:prSet/>
      <dgm:spPr/>
      <dgm:t>
        <a:bodyPr/>
        <a:lstStyle/>
        <a:p>
          <a:endParaRPr lang="hr-HR"/>
        </a:p>
      </dgm:t>
    </dgm:pt>
    <dgm:pt modelId="{C4569462-97A6-4963-9F85-8C5FA547DA36}">
      <dgm:prSet/>
      <dgm:spPr/>
      <dgm:t>
        <a:bodyPr/>
        <a:lstStyle/>
        <a:p>
          <a:r>
            <a:rPr lang="hr-HR" dirty="0"/>
            <a:t>OMCO CROATIA  d.o.o.</a:t>
          </a:r>
        </a:p>
        <a:p>
          <a:r>
            <a:rPr lang="hr-HR" dirty="0"/>
            <a:t>Hum na Sutli</a:t>
          </a:r>
        </a:p>
      </dgm:t>
    </dgm:pt>
    <dgm:pt modelId="{A6050DD0-F9FB-4C68-8B8B-EF971E2E7684}" type="parTrans" cxnId="{D5106188-1DA2-436F-8AE4-77F425BE4ADB}">
      <dgm:prSet/>
      <dgm:spPr/>
      <dgm:t>
        <a:bodyPr/>
        <a:lstStyle/>
        <a:p>
          <a:endParaRPr lang="hr-HR"/>
        </a:p>
      </dgm:t>
    </dgm:pt>
    <dgm:pt modelId="{ABFD536C-972F-4227-B9A6-3B63B3FA4C17}" type="sibTrans" cxnId="{D5106188-1DA2-436F-8AE4-77F425BE4ADB}">
      <dgm:prSet/>
      <dgm:spPr/>
      <dgm:t>
        <a:bodyPr/>
        <a:lstStyle/>
        <a:p>
          <a:endParaRPr lang="hr-HR"/>
        </a:p>
      </dgm:t>
    </dgm:pt>
    <dgm:pt modelId="{900C2E12-2E74-4C8B-8497-361A65D7D5BB}">
      <dgm:prSet/>
      <dgm:spPr/>
      <dgm:t>
        <a:bodyPr/>
        <a:lstStyle/>
        <a:p>
          <a:r>
            <a:rPr lang="hr-HR" dirty="0"/>
            <a:t>PODRAVKA d.d.</a:t>
          </a:r>
        </a:p>
        <a:p>
          <a:r>
            <a:rPr lang="hr-HR" dirty="0"/>
            <a:t>Koprivnica </a:t>
          </a:r>
        </a:p>
      </dgm:t>
    </dgm:pt>
    <dgm:pt modelId="{269AA944-5330-4285-9A49-9F3D5C8FE07E}" type="parTrans" cxnId="{F5BB0F42-2529-484C-A81C-3F6F70EF7AB9}">
      <dgm:prSet/>
      <dgm:spPr/>
      <dgm:t>
        <a:bodyPr/>
        <a:lstStyle/>
        <a:p>
          <a:endParaRPr lang="hr-HR"/>
        </a:p>
      </dgm:t>
    </dgm:pt>
    <dgm:pt modelId="{97D7CC5B-45B8-423A-A49A-5B4C8EE881BF}" type="sibTrans" cxnId="{F5BB0F42-2529-484C-A81C-3F6F70EF7AB9}">
      <dgm:prSet/>
      <dgm:spPr/>
      <dgm:t>
        <a:bodyPr/>
        <a:lstStyle/>
        <a:p>
          <a:endParaRPr lang="hr-HR"/>
        </a:p>
      </dgm:t>
    </dgm:pt>
    <dgm:pt modelId="{E5C99DAD-5229-498F-BE90-5404ED254E66}">
      <dgm:prSet/>
      <dgm:spPr/>
      <dgm:t>
        <a:bodyPr/>
        <a:lstStyle/>
        <a:p>
          <a:r>
            <a:rPr lang="hr-HR" dirty="0"/>
            <a:t>PLIVA  d.o.o.</a:t>
          </a:r>
        </a:p>
        <a:p>
          <a:r>
            <a:rPr lang="hr-HR" dirty="0"/>
            <a:t>Zagreb</a:t>
          </a:r>
        </a:p>
      </dgm:t>
    </dgm:pt>
    <dgm:pt modelId="{3541961C-65AD-4268-8F95-6F71C5974EBA}" type="parTrans" cxnId="{8AB5C25B-314B-470C-8A5F-496D8ACDBC8A}">
      <dgm:prSet/>
      <dgm:spPr/>
      <dgm:t>
        <a:bodyPr/>
        <a:lstStyle/>
        <a:p>
          <a:endParaRPr lang="hr-HR"/>
        </a:p>
      </dgm:t>
    </dgm:pt>
    <dgm:pt modelId="{B67DD3CD-2CDC-40A0-944A-604C9081678E}" type="sibTrans" cxnId="{8AB5C25B-314B-470C-8A5F-496D8ACDBC8A}">
      <dgm:prSet/>
      <dgm:spPr/>
      <dgm:t>
        <a:bodyPr/>
        <a:lstStyle/>
        <a:p>
          <a:endParaRPr lang="hr-HR"/>
        </a:p>
      </dgm:t>
    </dgm:pt>
    <dgm:pt modelId="{7FDA300D-EEA5-40D8-8ED5-E417FCAE67B6}">
      <dgm:prSet/>
      <dgm:spPr/>
      <dgm:t>
        <a:bodyPr/>
        <a:lstStyle/>
        <a:p>
          <a:r>
            <a:rPr lang="hr-HR" dirty="0"/>
            <a:t>LPT d.o.o.</a:t>
          </a:r>
        </a:p>
        <a:p>
          <a:r>
            <a:rPr lang="hr-HR" dirty="0"/>
            <a:t>Prelog</a:t>
          </a:r>
        </a:p>
      </dgm:t>
    </dgm:pt>
    <dgm:pt modelId="{F38C4363-D797-48BC-8442-E680476FAA17}" type="parTrans" cxnId="{AC8D2949-32E7-401B-8E5D-520032FD2A81}">
      <dgm:prSet/>
      <dgm:spPr/>
      <dgm:t>
        <a:bodyPr/>
        <a:lstStyle/>
        <a:p>
          <a:endParaRPr lang="hr-HR"/>
        </a:p>
      </dgm:t>
    </dgm:pt>
    <dgm:pt modelId="{0AFAF5FC-7A53-48E1-A8AA-6B77C667507A}" type="sibTrans" cxnId="{AC8D2949-32E7-401B-8E5D-520032FD2A81}">
      <dgm:prSet/>
      <dgm:spPr/>
      <dgm:t>
        <a:bodyPr/>
        <a:lstStyle/>
        <a:p>
          <a:endParaRPr lang="hr-HR"/>
        </a:p>
      </dgm:t>
    </dgm:pt>
    <dgm:pt modelId="{9B438D91-C8F5-4CD9-B96B-1E3BBD021C2E}">
      <dgm:prSet/>
      <dgm:spPr/>
      <dgm:t>
        <a:bodyPr/>
        <a:lstStyle/>
        <a:p>
          <a:r>
            <a:rPr lang="hr-HR" dirty="0"/>
            <a:t>SELK d.d.</a:t>
          </a:r>
        </a:p>
        <a:p>
          <a:r>
            <a:rPr lang="hr-HR" dirty="0"/>
            <a:t>Kutina</a:t>
          </a:r>
        </a:p>
      </dgm:t>
    </dgm:pt>
    <dgm:pt modelId="{74F3877F-78B1-4A78-93E3-60600CCCB1F0}" type="parTrans" cxnId="{DAB98C96-48C8-4F66-824D-1598555D87ED}">
      <dgm:prSet/>
      <dgm:spPr/>
      <dgm:t>
        <a:bodyPr/>
        <a:lstStyle/>
        <a:p>
          <a:endParaRPr lang="hr-HR"/>
        </a:p>
      </dgm:t>
    </dgm:pt>
    <dgm:pt modelId="{205BA563-515F-4ABD-B0E1-091E55F5CB78}" type="sibTrans" cxnId="{DAB98C96-48C8-4F66-824D-1598555D87ED}">
      <dgm:prSet/>
      <dgm:spPr/>
      <dgm:t>
        <a:bodyPr/>
        <a:lstStyle/>
        <a:p>
          <a:endParaRPr lang="hr-HR"/>
        </a:p>
      </dgm:t>
    </dgm:pt>
    <dgm:pt modelId="{9E1F39FB-172F-42A7-9586-66AB3DE3C4BB}">
      <dgm:prSet/>
      <dgm:spPr/>
      <dgm:t>
        <a:bodyPr/>
        <a:lstStyle/>
        <a:p>
          <a:r>
            <a:rPr lang="hr-HR" dirty="0"/>
            <a:t>VETROPAK STRAŽA d.d.</a:t>
          </a:r>
        </a:p>
        <a:p>
          <a:r>
            <a:rPr lang="hr-HR" dirty="0"/>
            <a:t>Hum na Sutli</a:t>
          </a:r>
        </a:p>
      </dgm:t>
    </dgm:pt>
    <dgm:pt modelId="{88359A67-25DB-4AA3-B9D0-EEFB026131A5}" type="parTrans" cxnId="{83C07468-01DD-41B9-9067-CE28C4F3B852}">
      <dgm:prSet/>
      <dgm:spPr/>
      <dgm:t>
        <a:bodyPr/>
        <a:lstStyle/>
        <a:p>
          <a:endParaRPr lang="hr-HR"/>
        </a:p>
      </dgm:t>
    </dgm:pt>
    <dgm:pt modelId="{6078CFFE-4651-41C5-B5F1-E80C9C7CC281}" type="sibTrans" cxnId="{83C07468-01DD-41B9-9067-CE28C4F3B852}">
      <dgm:prSet/>
      <dgm:spPr/>
      <dgm:t>
        <a:bodyPr/>
        <a:lstStyle/>
        <a:p>
          <a:endParaRPr lang="hr-HR"/>
        </a:p>
      </dgm:t>
    </dgm:pt>
    <dgm:pt modelId="{D52FACEB-109A-4673-A311-2502D9A55071}">
      <dgm:prSet/>
      <dgm:spPr/>
      <dgm:t>
        <a:bodyPr/>
        <a:lstStyle/>
        <a:p>
          <a:r>
            <a:rPr lang="hr-HR" dirty="0"/>
            <a:t>HAIX OBUĆA d.o.o.</a:t>
          </a:r>
        </a:p>
        <a:p>
          <a:r>
            <a:rPr lang="hr-HR" dirty="0"/>
            <a:t>Mala Subotica</a:t>
          </a:r>
        </a:p>
      </dgm:t>
    </dgm:pt>
    <dgm:pt modelId="{515EC6E4-A48C-4EA8-AB3B-76CEB4780C02}" type="parTrans" cxnId="{2E2CCF9D-590D-4BF4-8ED8-2AEB3F28DC3F}">
      <dgm:prSet/>
      <dgm:spPr/>
      <dgm:t>
        <a:bodyPr/>
        <a:lstStyle/>
        <a:p>
          <a:endParaRPr lang="hr-HR"/>
        </a:p>
      </dgm:t>
    </dgm:pt>
    <dgm:pt modelId="{5F9F0C89-F713-4612-B149-CE1EF6EC1D79}" type="sibTrans" cxnId="{2E2CCF9D-590D-4BF4-8ED8-2AEB3F28DC3F}">
      <dgm:prSet/>
      <dgm:spPr/>
      <dgm:t>
        <a:bodyPr/>
        <a:lstStyle/>
        <a:p>
          <a:endParaRPr lang="hr-HR"/>
        </a:p>
      </dgm:t>
    </dgm:pt>
    <dgm:pt modelId="{AC8D736C-61C7-4C23-A330-FFB0056A178E}">
      <dgm:prSet/>
      <dgm:spPr/>
      <dgm:t>
        <a:bodyPr/>
        <a:lstStyle/>
        <a:p>
          <a:r>
            <a:rPr lang="hr-HR" dirty="0"/>
            <a:t>CAREL ADRIATIK d.o.o..</a:t>
          </a:r>
        </a:p>
        <a:p>
          <a:r>
            <a:rPr lang="hr-HR" dirty="0"/>
            <a:t>Labin</a:t>
          </a:r>
        </a:p>
      </dgm:t>
    </dgm:pt>
    <dgm:pt modelId="{8D780BB3-B8E0-4370-B9BB-9CDF4E8D269B}" type="parTrans" cxnId="{6CDBBEEC-749F-4C65-9048-19FBDBC7FB77}">
      <dgm:prSet/>
      <dgm:spPr/>
      <dgm:t>
        <a:bodyPr/>
        <a:lstStyle/>
        <a:p>
          <a:endParaRPr lang="hr-HR"/>
        </a:p>
      </dgm:t>
    </dgm:pt>
    <dgm:pt modelId="{4D523ED1-B966-420F-8D8D-0A884B2272C7}" type="sibTrans" cxnId="{6CDBBEEC-749F-4C65-9048-19FBDBC7FB77}">
      <dgm:prSet/>
      <dgm:spPr/>
      <dgm:t>
        <a:bodyPr/>
        <a:lstStyle/>
        <a:p>
          <a:endParaRPr lang="hr-HR"/>
        </a:p>
      </dgm:t>
    </dgm:pt>
    <dgm:pt modelId="{28463C7F-C92E-4975-900B-991839609EE8}">
      <dgm:prSet/>
      <dgm:spPr/>
      <dgm:t>
        <a:bodyPr/>
        <a:lstStyle/>
        <a:p>
          <a:r>
            <a:rPr lang="hr-HR" dirty="0"/>
            <a:t>EUROCABLE d.o.o. </a:t>
          </a:r>
          <a:r>
            <a:rPr lang="hr-HR"/>
            <a:t>Jakovlje</a:t>
          </a:r>
          <a:endParaRPr lang="hr-HR" dirty="0"/>
        </a:p>
      </dgm:t>
    </dgm:pt>
    <dgm:pt modelId="{E66135C1-1A55-4F7A-A5AD-AFAB466A96FA}" type="parTrans" cxnId="{5E850268-303A-471B-8E6A-FEA0D3639248}">
      <dgm:prSet/>
      <dgm:spPr/>
      <dgm:t>
        <a:bodyPr/>
        <a:lstStyle/>
        <a:p>
          <a:endParaRPr lang="hr-HR"/>
        </a:p>
      </dgm:t>
    </dgm:pt>
    <dgm:pt modelId="{7E0D0EF9-890B-428D-92B2-6C5799646A6C}" type="sibTrans" cxnId="{5E850268-303A-471B-8E6A-FEA0D3639248}">
      <dgm:prSet/>
      <dgm:spPr/>
      <dgm:t>
        <a:bodyPr/>
        <a:lstStyle/>
        <a:p>
          <a:endParaRPr lang="hr-HR"/>
        </a:p>
      </dgm:t>
    </dgm:pt>
    <dgm:pt modelId="{DFD28DC8-732D-4A5F-AAC3-A56D87718675}">
      <dgm:prSet/>
      <dgm:spPr/>
      <dgm:t>
        <a:bodyPr/>
        <a:lstStyle/>
        <a:p>
          <a:r>
            <a:rPr lang="hr-HR" dirty="0"/>
            <a:t>ORQA d.o.o.</a:t>
          </a:r>
        </a:p>
        <a:p>
          <a:r>
            <a:rPr lang="hr-HR" dirty="0"/>
            <a:t>Osijek</a:t>
          </a:r>
        </a:p>
      </dgm:t>
    </dgm:pt>
    <dgm:pt modelId="{770DAFD4-A286-4717-9399-230CE3DE48F7}" type="parTrans" cxnId="{444CB775-D94A-4853-B034-3AA37DFBFE6F}">
      <dgm:prSet/>
      <dgm:spPr/>
      <dgm:t>
        <a:bodyPr/>
        <a:lstStyle/>
        <a:p>
          <a:endParaRPr lang="hr-HR"/>
        </a:p>
      </dgm:t>
    </dgm:pt>
    <dgm:pt modelId="{1C0F2D09-E616-47F9-92AD-22F027D51860}" type="sibTrans" cxnId="{444CB775-D94A-4853-B034-3AA37DFBFE6F}">
      <dgm:prSet/>
      <dgm:spPr/>
      <dgm:t>
        <a:bodyPr/>
        <a:lstStyle/>
        <a:p>
          <a:endParaRPr lang="hr-HR"/>
        </a:p>
      </dgm:t>
    </dgm:pt>
    <dgm:pt modelId="{51819007-70A5-4D1B-B417-C9B543371546}">
      <dgm:prSet/>
      <dgm:spPr/>
      <dgm:t>
        <a:bodyPr/>
        <a:lstStyle/>
        <a:p>
          <a:r>
            <a:rPr lang="hr-HR" dirty="0"/>
            <a:t>HYDROMAT d.o.o.</a:t>
          </a:r>
        </a:p>
        <a:p>
          <a:r>
            <a:rPr lang="hr-HR" dirty="0"/>
            <a:t>Ivanec</a:t>
          </a:r>
        </a:p>
      </dgm:t>
    </dgm:pt>
    <dgm:pt modelId="{05C7D074-07FE-4E5E-9408-FBFC65CFB2F4}" type="parTrans" cxnId="{F05A92E6-C988-438F-B566-F13E3D4C7449}">
      <dgm:prSet/>
      <dgm:spPr/>
      <dgm:t>
        <a:bodyPr/>
        <a:lstStyle/>
        <a:p>
          <a:endParaRPr lang="hr-HR"/>
        </a:p>
      </dgm:t>
    </dgm:pt>
    <dgm:pt modelId="{15A9B7CD-0B91-4A44-ACF4-3E8398C7E2CB}" type="sibTrans" cxnId="{F05A92E6-C988-438F-B566-F13E3D4C7449}">
      <dgm:prSet/>
      <dgm:spPr/>
      <dgm:t>
        <a:bodyPr/>
        <a:lstStyle/>
        <a:p>
          <a:endParaRPr lang="hr-HR"/>
        </a:p>
      </dgm:t>
    </dgm:pt>
    <dgm:pt modelId="{0A53EDD3-70D7-4748-BA81-140B7C78EE5C}">
      <dgm:prSet/>
      <dgm:spPr/>
      <dgm:t>
        <a:bodyPr/>
        <a:lstStyle/>
        <a:p>
          <a:r>
            <a:rPr lang="hr-HR" dirty="0"/>
            <a:t>ĐURO ĐAKOVIĆ SPECIJALNA VOZILA d.d.</a:t>
          </a:r>
        </a:p>
        <a:p>
          <a:r>
            <a:rPr lang="hr-HR" dirty="0"/>
            <a:t>Slavonski Brod</a:t>
          </a:r>
        </a:p>
      </dgm:t>
    </dgm:pt>
    <dgm:pt modelId="{B6C57ADE-5CFA-4ED7-81C7-6695434EE438}" type="parTrans" cxnId="{3EBB4B3F-FE4C-40AB-97A1-333CB6DD1D6B}">
      <dgm:prSet/>
      <dgm:spPr/>
      <dgm:t>
        <a:bodyPr/>
        <a:lstStyle/>
        <a:p>
          <a:endParaRPr lang="hr-HR"/>
        </a:p>
      </dgm:t>
    </dgm:pt>
    <dgm:pt modelId="{DE18F092-304D-42C5-9770-0FACBE70BA2F}" type="sibTrans" cxnId="{3EBB4B3F-FE4C-40AB-97A1-333CB6DD1D6B}">
      <dgm:prSet/>
      <dgm:spPr/>
      <dgm:t>
        <a:bodyPr/>
        <a:lstStyle/>
        <a:p>
          <a:endParaRPr lang="hr-HR"/>
        </a:p>
      </dgm:t>
    </dgm:pt>
    <dgm:pt modelId="{39209326-E981-43A7-8F87-06655BCF5DC6}">
      <dgm:prSet/>
      <dgm:spPr/>
      <dgm:t>
        <a:bodyPr/>
        <a:lstStyle/>
        <a:p>
          <a:r>
            <a:rPr lang="hr-HR" dirty="0"/>
            <a:t>BELUPO d.o.o.</a:t>
          </a:r>
        </a:p>
        <a:p>
          <a:r>
            <a:rPr lang="hr-HR" dirty="0"/>
            <a:t>Zagreb</a:t>
          </a:r>
        </a:p>
      </dgm:t>
    </dgm:pt>
    <dgm:pt modelId="{89F8A64B-01C1-45CE-B260-F119F8466EAF}" type="parTrans" cxnId="{43620698-BD05-4BC4-8B56-EE5ED3D44517}">
      <dgm:prSet/>
      <dgm:spPr/>
      <dgm:t>
        <a:bodyPr/>
        <a:lstStyle/>
        <a:p>
          <a:endParaRPr lang="hr-HR"/>
        </a:p>
      </dgm:t>
    </dgm:pt>
    <dgm:pt modelId="{02A6CC38-C471-42BD-9323-FF0F58DF5A55}" type="sibTrans" cxnId="{43620698-BD05-4BC4-8B56-EE5ED3D44517}">
      <dgm:prSet/>
      <dgm:spPr/>
      <dgm:t>
        <a:bodyPr/>
        <a:lstStyle/>
        <a:p>
          <a:endParaRPr lang="hr-HR"/>
        </a:p>
      </dgm:t>
    </dgm:pt>
    <dgm:pt modelId="{1C4B6784-BE64-4518-A918-78EC1DDAD8B5}">
      <dgm:prSet/>
      <dgm:spPr/>
      <dgm:t>
        <a:bodyPr/>
        <a:lstStyle/>
        <a:p>
          <a:r>
            <a:rPr lang="hr-HR" dirty="0"/>
            <a:t>LTH  Metalni lije d.o.o.</a:t>
          </a:r>
        </a:p>
        <a:p>
          <a:r>
            <a:rPr lang="hr-HR" dirty="0"/>
            <a:t>Benkovac</a:t>
          </a:r>
        </a:p>
      </dgm:t>
    </dgm:pt>
    <dgm:pt modelId="{A9264E62-62AF-4AE6-A5B3-A33B1B789359}" type="parTrans" cxnId="{C7334E71-FAAE-4143-89DE-8BC5B327F5DE}">
      <dgm:prSet/>
      <dgm:spPr/>
    </dgm:pt>
    <dgm:pt modelId="{048FBB12-9466-427E-9497-9DEABA0C2709}" type="sibTrans" cxnId="{C7334E71-FAAE-4143-89DE-8BC5B327F5DE}">
      <dgm:prSet/>
      <dgm:spPr/>
    </dgm:pt>
    <dgm:pt modelId="{3B0EBA0E-5D59-42DD-96B1-44DFE012E25C}">
      <dgm:prSet/>
      <dgm:spPr/>
      <dgm:t>
        <a:bodyPr/>
        <a:lstStyle/>
        <a:p>
          <a:r>
            <a:rPr lang="hr-HR" dirty="0"/>
            <a:t>KONČAR-ENERGETSKI TRANSFORMATRI d.o.o.</a:t>
          </a:r>
        </a:p>
        <a:p>
          <a:r>
            <a:rPr lang="hr-HR" dirty="0"/>
            <a:t>Zagreb</a:t>
          </a:r>
        </a:p>
      </dgm:t>
    </dgm:pt>
    <dgm:pt modelId="{EBE30588-E7AF-40D8-9ACA-0DDC13EC186B}" type="parTrans" cxnId="{6A4FDCA4-892D-4033-8BEF-F33D0C14EF11}">
      <dgm:prSet/>
      <dgm:spPr/>
    </dgm:pt>
    <dgm:pt modelId="{27BD74BF-999E-4346-AF08-EA28A04A46F2}" type="sibTrans" cxnId="{6A4FDCA4-892D-4033-8BEF-F33D0C14EF11}">
      <dgm:prSet/>
      <dgm:spPr/>
    </dgm:pt>
    <dgm:pt modelId="{388D9A7C-48B6-41D3-81D8-9B94EA7DAD54}" type="pres">
      <dgm:prSet presAssocID="{00EB5BE7-239E-4767-B536-0FA03FCB46E3}" presName="diagram" presStyleCnt="0">
        <dgm:presLayoutVars>
          <dgm:dir/>
          <dgm:resizeHandles val="exact"/>
        </dgm:presLayoutVars>
      </dgm:prSet>
      <dgm:spPr/>
    </dgm:pt>
    <dgm:pt modelId="{4B987AF4-DEF8-4C6C-8CA7-046A64150851}" type="pres">
      <dgm:prSet presAssocID="{CDD67E93-BAEC-4FE9-99B2-B9C5D12B6F13}" presName="node" presStyleLbl="node1" presStyleIdx="0" presStyleCnt="24">
        <dgm:presLayoutVars>
          <dgm:bulletEnabled val="1"/>
        </dgm:presLayoutVars>
      </dgm:prSet>
      <dgm:spPr/>
    </dgm:pt>
    <dgm:pt modelId="{B71E896C-4FC6-4F06-89CC-D64839B1F675}" type="pres">
      <dgm:prSet presAssocID="{ACF0CD4C-0AB2-4E76-87FF-BC737E950540}" presName="sibTrans" presStyleCnt="0"/>
      <dgm:spPr/>
    </dgm:pt>
    <dgm:pt modelId="{411CD088-0DA4-4629-90DC-4E100DDD9CCC}" type="pres">
      <dgm:prSet presAssocID="{4B22EDA1-CE76-4CE3-8141-479ADCB3C8D7}" presName="node" presStyleLbl="node1" presStyleIdx="1" presStyleCnt="24">
        <dgm:presLayoutVars>
          <dgm:bulletEnabled val="1"/>
        </dgm:presLayoutVars>
      </dgm:prSet>
      <dgm:spPr/>
    </dgm:pt>
    <dgm:pt modelId="{0066B980-920C-4459-A46A-EDDFA29EDF60}" type="pres">
      <dgm:prSet presAssocID="{DFEC67A3-EFD3-4B68-A08D-9452DF5199E5}" presName="sibTrans" presStyleCnt="0"/>
      <dgm:spPr/>
    </dgm:pt>
    <dgm:pt modelId="{F0957D41-3B2D-45A4-AFCF-1F4346DD539B}" type="pres">
      <dgm:prSet presAssocID="{5FE3CCEB-54A2-4AE3-A728-E6ED8F4ADF54}" presName="node" presStyleLbl="node1" presStyleIdx="2" presStyleCnt="24">
        <dgm:presLayoutVars>
          <dgm:bulletEnabled val="1"/>
        </dgm:presLayoutVars>
      </dgm:prSet>
      <dgm:spPr/>
    </dgm:pt>
    <dgm:pt modelId="{B0406F66-B607-43A1-B3CC-626F21C6B8E2}" type="pres">
      <dgm:prSet presAssocID="{1EB456C0-7B07-4557-AED9-8134B27157F4}" presName="sibTrans" presStyleCnt="0"/>
      <dgm:spPr/>
    </dgm:pt>
    <dgm:pt modelId="{D0476939-273A-46CF-9A1C-A50DBD87CD58}" type="pres">
      <dgm:prSet presAssocID="{DFD28DC8-732D-4A5F-AAC3-A56D87718675}" presName="node" presStyleLbl="node1" presStyleIdx="3" presStyleCnt="24">
        <dgm:presLayoutVars>
          <dgm:bulletEnabled val="1"/>
        </dgm:presLayoutVars>
      </dgm:prSet>
      <dgm:spPr/>
    </dgm:pt>
    <dgm:pt modelId="{37A98D5A-B657-4CAE-85C2-7E7859E9AEDD}" type="pres">
      <dgm:prSet presAssocID="{1C0F2D09-E616-47F9-92AD-22F027D51860}" presName="sibTrans" presStyleCnt="0"/>
      <dgm:spPr/>
    </dgm:pt>
    <dgm:pt modelId="{358905D4-9F9A-48EF-9E19-F1F4EC559410}" type="pres">
      <dgm:prSet presAssocID="{28463C7F-C92E-4975-900B-991839609EE8}" presName="node" presStyleLbl="node1" presStyleIdx="4" presStyleCnt="24" custLinFactNeighborX="2452" custLinFactNeighborY="2044">
        <dgm:presLayoutVars>
          <dgm:bulletEnabled val="1"/>
        </dgm:presLayoutVars>
      </dgm:prSet>
      <dgm:spPr/>
    </dgm:pt>
    <dgm:pt modelId="{DE510371-7F22-4F4F-8668-8F6ADB9C63B0}" type="pres">
      <dgm:prSet presAssocID="{7E0D0EF9-890B-428D-92B2-6C5799646A6C}" presName="sibTrans" presStyleCnt="0"/>
      <dgm:spPr/>
    </dgm:pt>
    <dgm:pt modelId="{3A9ACFEE-0310-4BB1-B24D-8E12071B62C2}" type="pres">
      <dgm:prSet presAssocID="{AC8D736C-61C7-4C23-A330-FFB0056A178E}" presName="node" presStyleLbl="node1" presStyleIdx="5" presStyleCnt="24">
        <dgm:presLayoutVars>
          <dgm:bulletEnabled val="1"/>
        </dgm:presLayoutVars>
      </dgm:prSet>
      <dgm:spPr/>
    </dgm:pt>
    <dgm:pt modelId="{DF27D83D-056E-47DB-A124-2067865320A0}" type="pres">
      <dgm:prSet presAssocID="{4D523ED1-B966-420F-8D8D-0A884B2272C7}" presName="sibTrans" presStyleCnt="0"/>
      <dgm:spPr/>
    </dgm:pt>
    <dgm:pt modelId="{E62DB1EA-06FA-4B12-AD15-787669F31662}" type="pres">
      <dgm:prSet presAssocID="{D114EEAA-104E-40B6-A7AE-92EFFB62BC95}" presName="node" presStyleLbl="node1" presStyleIdx="6" presStyleCnt="24">
        <dgm:presLayoutVars>
          <dgm:bulletEnabled val="1"/>
        </dgm:presLayoutVars>
      </dgm:prSet>
      <dgm:spPr/>
    </dgm:pt>
    <dgm:pt modelId="{AEA1EF72-5967-4D02-A21E-D39429413E39}" type="pres">
      <dgm:prSet presAssocID="{2A4C24CC-3164-4CC6-B438-93297E427B96}" presName="sibTrans" presStyleCnt="0"/>
      <dgm:spPr/>
    </dgm:pt>
    <dgm:pt modelId="{622A0F99-AD5E-44B5-A8A2-5EADFD9723B0}" type="pres">
      <dgm:prSet presAssocID="{2E973931-64F9-4BDD-9606-9F5E01A8D7A2}" presName="node" presStyleLbl="node1" presStyleIdx="7" presStyleCnt="24">
        <dgm:presLayoutVars>
          <dgm:bulletEnabled val="1"/>
        </dgm:presLayoutVars>
      </dgm:prSet>
      <dgm:spPr/>
    </dgm:pt>
    <dgm:pt modelId="{74662FB9-C307-45D8-9084-F52F5643FB4C}" type="pres">
      <dgm:prSet presAssocID="{6B2EF77F-44EF-4824-B6D3-E220186BBA35}" presName="sibTrans" presStyleCnt="0"/>
      <dgm:spPr/>
    </dgm:pt>
    <dgm:pt modelId="{9424D3D1-989E-4D2F-9C02-8E9799C6E632}" type="pres">
      <dgm:prSet presAssocID="{0A53EDD3-70D7-4748-BA81-140B7C78EE5C}" presName="node" presStyleLbl="node1" presStyleIdx="8" presStyleCnt="24">
        <dgm:presLayoutVars>
          <dgm:bulletEnabled val="1"/>
        </dgm:presLayoutVars>
      </dgm:prSet>
      <dgm:spPr/>
    </dgm:pt>
    <dgm:pt modelId="{4A62AD9E-339E-4CDB-B4EA-6697517C5F21}" type="pres">
      <dgm:prSet presAssocID="{DE18F092-304D-42C5-9770-0FACBE70BA2F}" presName="sibTrans" presStyleCnt="0"/>
      <dgm:spPr/>
    </dgm:pt>
    <dgm:pt modelId="{2B06C0C0-31C7-462E-8E07-EFC12FFD4C76}" type="pres">
      <dgm:prSet presAssocID="{51819007-70A5-4D1B-B417-C9B543371546}" presName="node" presStyleLbl="node1" presStyleIdx="9" presStyleCnt="24">
        <dgm:presLayoutVars>
          <dgm:bulletEnabled val="1"/>
        </dgm:presLayoutVars>
      </dgm:prSet>
      <dgm:spPr/>
    </dgm:pt>
    <dgm:pt modelId="{2A8B42BA-0477-44D8-BD3C-365FF48120D6}" type="pres">
      <dgm:prSet presAssocID="{15A9B7CD-0B91-4A44-ACF4-3E8398C7E2CB}" presName="sibTrans" presStyleCnt="0"/>
      <dgm:spPr/>
    </dgm:pt>
    <dgm:pt modelId="{E9C8C8D3-9289-48D2-9AF8-9397F52BCF8D}" type="pres">
      <dgm:prSet presAssocID="{38BC0B3E-99CC-4325-AF45-02F54496BB68}" presName="node" presStyleLbl="node1" presStyleIdx="10" presStyleCnt="24">
        <dgm:presLayoutVars>
          <dgm:bulletEnabled val="1"/>
        </dgm:presLayoutVars>
      </dgm:prSet>
      <dgm:spPr/>
    </dgm:pt>
    <dgm:pt modelId="{5B29187A-ABA3-46A3-8C8F-119CC9AA4AEC}" type="pres">
      <dgm:prSet presAssocID="{2668A443-26E3-4518-9FE6-781FFF29AC29}" presName="sibTrans" presStyleCnt="0"/>
      <dgm:spPr/>
    </dgm:pt>
    <dgm:pt modelId="{4752E934-D554-4F12-95FE-D7FB6A42D1D6}" type="pres">
      <dgm:prSet presAssocID="{39209326-E981-43A7-8F87-06655BCF5DC6}" presName="node" presStyleLbl="node1" presStyleIdx="11" presStyleCnt="24">
        <dgm:presLayoutVars>
          <dgm:bulletEnabled val="1"/>
        </dgm:presLayoutVars>
      </dgm:prSet>
      <dgm:spPr/>
    </dgm:pt>
    <dgm:pt modelId="{8D3AFA55-BB71-4751-B659-3A3EC05D5CA0}" type="pres">
      <dgm:prSet presAssocID="{02A6CC38-C471-42BD-9323-FF0F58DF5A55}" presName="sibTrans" presStyleCnt="0"/>
      <dgm:spPr/>
    </dgm:pt>
    <dgm:pt modelId="{E1088DBB-8C2C-477C-B35D-59A3D6748E04}" type="pres">
      <dgm:prSet presAssocID="{4EDBE35E-F740-45AA-AFC5-C254A2D2B967}" presName="node" presStyleLbl="node1" presStyleIdx="12" presStyleCnt="24">
        <dgm:presLayoutVars>
          <dgm:bulletEnabled val="1"/>
        </dgm:presLayoutVars>
      </dgm:prSet>
      <dgm:spPr/>
    </dgm:pt>
    <dgm:pt modelId="{90A1B551-D77C-42BD-A5FA-20CBB66E341D}" type="pres">
      <dgm:prSet presAssocID="{42CEF76C-57FE-49FA-A078-D192457E48A8}" presName="sibTrans" presStyleCnt="0"/>
      <dgm:spPr/>
    </dgm:pt>
    <dgm:pt modelId="{01C7DB87-604D-4415-944F-104345E529F5}" type="pres">
      <dgm:prSet presAssocID="{EDD1AD89-1BBB-4BED-9205-5135FAFAED86}" presName="node" presStyleLbl="node1" presStyleIdx="13" presStyleCnt="24">
        <dgm:presLayoutVars>
          <dgm:bulletEnabled val="1"/>
        </dgm:presLayoutVars>
      </dgm:prSet>
      <dgm:spPr/>
    </dgm:pt>
    <dgm:pt modelId="{09DB5E0B-02FD-4887-A784-261E0F64E61E}" type="pres">
      <dgm:prSet presAssocID="{634E68AB-9079-4412-AC16-D72CA1699FB3}" presName="sibTrans" presStyleCnt="0"/>
      <dgm:spPr/>
    </dgm:pt>
    <dgm:pt modelId="{0F66B362-196E-456D-8D52-2FE3DE698930}" type="pres">
      <dgm:prSet presAssocID="{B8F79AA6-433F-4B16-A351-51F6A1B634E5}" presName="node" presStyleLbl="node1" presStyleIdx="14" presStyleCnt="24">
        <dgm:presLayoutVars>
          <dgm:bulletEnabled val="1"/>
        </dgm:presLayoutVars>
      </dgm:prSet>
      <dgm:spPr/>
    </dgm:pt>
    <dgm:pt modelId="{23396DB9-4573-4624-86B0-AB8E4FE1C236}" type="pres">
      <dgm:prSet presAssocID="{EB7F7D98-5795-4E4D-80D6-871B1AFDF6BA}" presName="sibTrans" presStyleCnt="0"/>
      <dgm:spPr/>
    </dgm:pt>
    <dgm:pt modelId="{4C0B3B75-843F-44F3-9BED-619124D9E4EB}" type="pres">
      <dgm:prSet presAssocID="{C4569462-97A6-4963-9F85-8C5FA547DA36}" presName="node" presStyleLbl="node1" presStyleIdx="15" presStyleCnt="24">
        <dgm:presLayoutVars>
          <dgm:bulletEnabled val="1"/>
        </dgm:presLayoutVars>
      </dgm:prSet>
      <dgm:spPr/>
    </dgm:pt>
    <dgm:pt modelId="{6324F7E4-F37E-4985-B25B-8B3F54ED146A}" type="pres">
      <dgm:prSet presAssocID="{ABFD536C-972F-4227-B9A6-3B63B3FA4C17}" presName="sibTrans" presStyleCnt="0"/>
      <dgm:spPr/>
    </dgm:pt>
    <dgm:pt modelId="{71A9F233-3B0B-42F0-A724-B64D08424B8E}" type="pres">
      <dgm:prSet presAssocID="{1C4B6784-BE64-4518-A918-78EC1DDAD8B5}" presName="node" presStyleLbl="node1" presStyleIdx="16" presStyleCnt="24">
        <dgm:presLayoutVars>
          <dgm:bulletEnabled val="1"/>
        </dgm:presLayoutVars>
      </dgm:prSet>
      <dgm:spPr/>
    </dgm:pt>
    <dgm:pt modelId="{4F597622-3668-4A23-B0C0-111D3E06C08E}" type="pres">
      <dgm:prSet presAssocID="{048FBB12-9466-427E-9497-9DEABA0C2709}" presName="sibTrans" presStyleCnt="0"/>
      <dgm:spPr/>
    </dgm:pt>
    <dgm:pt modelId="{01C26046-D5D1-4EB0-BA2D-B04CF37675E8}" type="pres">
      <dgm:prSet presAssocID="{900C2E12-2E74-4C8B-8497-361A65D7D5BB}" presName="node" presStyleLbl="node1" presStyleIdx="17" presStyleCnt="24">
        <dgm:presLayoutVars>
          <dgm:bulletEnabled val="1"/>
        </dgm:presLayoutVars>
      </dgm:prSet>
      <dgm:spPr/>
    </dgm:pt>
    <dgm:pt modelId="{E57E69CD-D157-458C-8E27-364B1B6DFB17}" type="pres">
      <dgm:prSet presAssocID="{97D7CC5B-45B8-423A-A49A-5B4C8EE881BF}" presName="sibTrans" presStyleCnt="0"/>
      <dgm:spPr/>
    </dgm:pt>
    <dgm:pt modelId="{A90AD716-9857-41BA-ACDF-5ACD393E84D2}" type="pres">
      <dgm:prSet presAssocID="{3B0EBA0E-5D59-42DD-96B1-44DFE012E25C}" presName="node" presStyleLbl="node1" presStyleIdx="18" presStyleCnt="24">
        <dgm:presLayoutVars>
          <dgm:bulletEnabled val="1"/>
        </dgm:presLayoutVars>
      </dgm:prSet>
      <dgm:spPr/>
    </dgm:pt>
    <dgm:pt modelId="{B00F0BD0-710E-4BE2-93AF-EA04EBB13025}" type="pres">
      <dgm:prSet presAssocID="{27BD74BF-999E-4346-AF08-EA28A04A46F2}" presName="sibTrans" presStyleCnt="0"/>
      <dgm:spPr/>
    </dgm:pt>
    <dgm:pt modelId="{1DCC3372-7D0C-4CA6-8385-FCC142344D60}" type="pres">
      <dgm:prSet presAssocID="{E5C99DAD-5229-498F-BE90-5404ED254E66}" presName="node" presStyleLbl="node1" presStyleIdx="19" presStyleCnt="24">
        <dgm:presLayoutVars>
          <dgm:bulletEnabled val="1"/>
        </dgm:presLayoutVars>
      </dgm:prSet>
      <dgm:spPr/>
    </dgm:pt>
    <dgm:pt modelId="{DD3EF4C8-359A-494F-A4EA-35FBF199ACAA}" type="pres">
      <dgm:prSet presAssocID="{B67DD3CD-2CDC-40A0-944A-604C9081678E}" presName="sibTrans" presStyleCnt="0"/>
      <dgm:spPr/>
    </dgm:pt>
    <dgm:pt modelId="{42A50BF1-CE9F-4160-8DDF-EA42CAFB603B}" type="pres">
      <dgm:prSet presAssocID="{7FDA300D-EEA5-40D8-8ED5-E417FCAE67B6}" presName="node" presStyleLbl="node1" presStyleIdx="20" presStyleCnt="24">
        <dgm:presLayoutVars>
          <dgm:bulletEnabled val="1"/>
        </dgm:presLayoutVars>
      </dgm:prSet>
      <dgm:spPr/>
    </dgm:pt>
    <dgm:pt modelId="{78293941-93EC-4B0D-B2B2-1906F7F2D86D}" type="pres">
      <dgm:prSet presAssocID="{0AFAF5FC-7A53-48E1-A8AA-6B77C667507A}" presName="sibTrans" presStyleCnt="0"/>
      <dgm:spPr/>
    </dgm:pt>
    <dgm:pt modelId="{59F52A63-83B6-4987-ADD9-FA956C2E3C17}" type="pres">
      <dgm:prSet presAssocID="{9B438D91-C8F5-4CD9-B96B-1E3BBD021C2E}" presName="node" presStyleLbl="node1" presStyleIdx="21" presStyleCnt="24">
        <dgm:presLayoutVars>
          <dgm:bulletEnabled val="1"/>
        </dgm:presLayoutVars>
      </dgm:prSet>
      <dgm:spPr/>
    </dgm:pt>
    <dgm:pt modelId="{FB9B00EE-4AE8-4FB6-9D00-E446271A48C9}" type="pres">
      <dgm:prSet presAssocID="{205BA563-515F-4ABD-B0E1-091E55F5CB78}" presName="sibTrans" presStyleCnt="0"/>
      <dgm:spPr/>
    </dgm:pt>
    <dgm:pt modelId="{1DEE1DE0-D900-497B-8A1C-125D44037795}" type="pres">
      <dgm:prSet presAssocID="{D52FACEB-109A-4673-A311-2502D9A55071}" presName="node" presStyleLbl="node1" presStyleIdx="22" presStyleCnt="24">
        <dgm:presLayoutVars>
          <dgm:bulletEnabled val="1"/>
        </dgm:presLayoutVars>
      </dgm:prSet>
      <dgm:spPr/>
    </dgm:pt>
    <dgm:pt modelId="{DA0B5E52-6E8D-4B71-A6DC-3B1EC636A82F}" type="pres">
      <dgm:prSet presAssocID="{5F9F0C89-F713-4612-B149-CE1EF6EC1D79}" presName="sibTrans" presStyleCnt="0"/>
      <dgm:spPr/>
    </dgm:pt>
    <dgm:pt modelId="{B3B47DEF-AC99-4875-979F-CC789720E33B}" type="pres">
      <dgm:prSet presAssocID="{9E1F39FB-172F-42A7-9586-66AB3DE3C4BB}" presName="node" presStyleLbl="node1" presStyleIdx="23" presStyleCnt="24">
        <dgm:presLayoutVars>
          <dgm:bulletEnabled val="1"/>
        </dgm:presLayoutVars>
      </dgm:prSet>
      <dgm:spPr/>
    </dgm:pt>
  </dgm:ptLst>
  <dgm:cxnLst>
    <dgm:cxn modelId="{9AECC904-3531-4262-8789-8C63A1BBE177}" srcId="{00EB5BE7-239E-4767-B536-0FA03FCB46E3}" destId="{5FE3CCEB-54A2-4AE3-A728-E6ED8F4ADF54}" srcOrd="2" destOrd="0" parTransId="{26C0A13C-58DE-4DAB-A9B5-B5E3AEF33D7E}" sibTransId="{1EB456C0-7B07-4557-AED9-8134B27157F4}"/>
    <dgm:cxn modelId="{53931609-C8DF-40F5-98D3-265BDFE14C9F}" type="presOf" srcId="{28463C7F-C92E-4975-900B-991839609EE8}" destId="{358905D4-9F9A-48EF-9E19-F1F4EC559410}" srcOrd="0" destOrd="0" presId="urn:microsoft.com/office/officeart/2005/8/layout/default"/>
    <dgm:cxn modelId="{307D480D-EEF8-4E08-932E-8DB2E6B34A63}" srcId="{00EB5BE7-239E-4767-B536-0FA03FCB46E3}" destId="{CDD67E93-BAEC-4FE9-99B2-B9C5D12B6F13}" srcOrd="0" destOrd="0" parTransId="{3D667312-B315-4F3B-9C7D-ECC7FD5B6A58}" sibTransId="{ACF0CD4C-0AB2-4E76-87FF-BC737E950540}"/>
    <dgm:cxn modelId="{AA172E11-8E93-470E-917B-2DBCBFE0E24B}" type="presOf" srcId="{4EDBE35E-F740-45AA-AFC5-C254A2D2B967}" destId="{E1088DBB-8C2C-477C-B35D-59A3D6748E04}" srcOrd="0" destOrd="0" presId="urn:microsoft.com/office/officeart/2005/8/layout/default"/>
    <dgm:cxn modelId="{4D819114-A3C9-4A61-AC31-E6A962027FF1}" srcId="{00EB5BE7-239E-4767-B536-0FA03FCB46E3}" destId="{B8F79AA6-433F-4B16-A351-51F6A1B634E5}" srcOrd="14" destOrd="0" parTransId="{EECA2496-A147-4610-8BDD-065A35871446}" sibTransId="{EB7F7D98-5795-4E4D-80D6-871B1AFDF6BA}"/>
    <dgm:cxn modelId="{83845B20-12C8-44C3-BD5B-C4E80E4875DE}" type="presOf" srcId="{5FE3CCEB-54A2-4AE3-A728-E6ED8F4ADF54}" destId="{F0957D41-3B2D-45A4-AFCF-1F4346DD539B}" srcOrd="0" destOrd="0" presId="urn:microsoft.com/office/officeart/2005/8/layout/default"/>
    <dgm:cxn modelId="{1439AE24-A778-4382-BC83-FBA5F1040C52}" srcId="{00EB5BE7-239E-4767-B536-0FA03FCB46E3}" destId="{D114EEAA-104E-40B6-A7AE-92EFFB62BC95}" srcOrd="6" destOrd="0" parTransId="{85E20225-F4FF-4376-8886-C14F7D33E236}" sibTransId="{2A4C24CC-3164-4CC6-B438-93297E427B96}"/>
    <dgm:cxn modelId="{8C91B725-4A24-4E5C-AA45-42739C51B121}" type="presOf" srcId="{9E1F39FB-172F-42A7-9586-66AB3DE3C4BB}" destId="{B3B47DEF-AC99-4875-979F-CC789720E33B}" srcOrd="0" destOrd="0" presId="urn:microsoft.com/office/officeart/2005/8/layout/default"/>
    <dgm:cxn modelId="{B4286D2B-5A9C-4D9E-A5BB-D5DC86675535}" type="presOf" srcId="{51819007-70A5-4D1B-B417-C9B543371546}" destId="{2B06C0C0-31C7-462E-8E07-EFC12FFD4C76}" srcOrd="0" destOrd="0" presId="urn:microsoft.com/office/officeart/2005/8/layout/default"/>
    <dgm:cxn modelId="{01F9F92F-C09E-4BD2-8A85-EC9403476F62}" type="presOf" srcId="{B8F79AA6-433F-4B16-A351-51F6A1B634E5}" destId="{0F66B362-196E-456D-8D52-2FE3DE698930}" srcOrd="0" destOrd="0" presId="urn:microsoft.com/office/officeart/2005/8/layout/default"/>
    <dgm:cxn modelId="{F3D5BB36-5382-4B27-B48E-275145273730}" type="presOf" srcId="{E5C99DAD-5229-498F-BE90-5404ED254E66}" destId="{1DCC3372-7D0C-4CA6-8385-FCC142344D60}" srcOrd="0" destOrd="0" presId="urn:microsoft.com/office/officeart/2005/8/layout/default"/>
    <dgm:cxn modelId="{371B7239-CC46-4970-8B3C-40CE9C559C9E}" type="presOf" srcId="{39209326-E981-43A7-8F87-06655BCF5DC6}" destId="{4752E934-D554-4F12-95FE-D7FB6A42D1D6}" srcOrd="0" destOrd="0" presId="urn:microsoft.com/office/officeart/2005/8/layout/default"/>
    <dgm:cxn modelId="{3EBB4B3F-FE4C-40AB-97A1-333CB6DD1D6B}" srcId="{00EB5BE7-239E-4767-B536-0FA03FCB46E3}" destId="{0A53EDD3-70D7-4748-BA81-140B7C78EE5C}" srcOrd="8" destOrd="0" parTransId="{B6C57ADE-5CFA-4ED7-81C7-6695434EE438}" sibTransId="{DE18F092-304D-42C5-9770-0FACBE70BA2F}"/>
    <dgm:cxn modelId="{8AB5C25B-314B-470C-8A5F-496D8ACDBC8A}" srcId="{00EB5BE7-239E-4767-B536-0FA03FCB46E3}" destId="{E5C99DAD-5229-498F-BE90-5404ED254E66}" srcOrd="19" destOrd="0" parTransId="{3541961C-65AD-4268-8F95-6F71C5974EBA}" sibTransId="{B67DD3CD-2CDC-40A0-944A-604C9081678E}"/>
    <dgm:cxn modelId="{F5BB0F42-2529-484C-A81C-3F6F70EF7AB9}" srcId="{00EB5BE7-239E-4767-B536-0FA03FCB46E3}" destId="{900C2E12-2E74-4C8B-8497-361A65D7D5BB}" srcOrd="17" destOrd="0" parTransId="{269AA944-5330-4285-9A49-9F3D5C8FE07E}" sibTransId="{97D7CC5B-45B8-423A-A49A-5B4C8EE881BF}"/>
    <dgm:cxn modelId="{A5434742-6A0E-4ACB-8574-20C629910FAF}" type="presOf" srcId="{1C4B6784-BE64-4518-A918-78EC1DDAD8B5}" destId="{71A9F233-3B0B-42F0-A724-B64D08424B8E}" srcOrd="0" destOrd="0" presId="urn:microsoft.com/office/officeart/2005/8/layout/default"/>
    <dgm:cxn modelId="{3FE6C867-F933-4DF0-BAEE-1E36A3601EB9}" type="presOf" srcId="{2E973931-64F9-4BDD-9606-9F5E01A8D7A2}" destId="{622A0F99-AD5E-44B5-A8A2-5EADFD9723B0}" srcOrd="0" destOrd="0" presId="urn:microsoft.com/office/officeart/2005/8/layout/default"/>
    <dgm:cxn modelId="{5E850268-303A-471B-8E6A-FEA0D3639248}" srcId="{00EB5BE7-239E-4767-B536-0FA03FCB46E3}" destId="{28463C7F-C92E-4975-900B-991839609EE8}" srcOrd="4" destOrd="0" parTransId="{E66135C1-1A55-4F7A-A5AD-AFAB466A96FA}" sibTransId="{7E0D0EF9-890B-428D-92B2-6C5799646A6C}"/>
    <dgm:cxn modelId="{83C07468-01DD-41B9-9067-CE28C4F3B852}" srcId="{00EB5BE7-239E-4767-B536-0FA03FCB46E3}" destId="{9E1F39FB-172F-42A7-9586-66AB3DE3C4BB}" srcOrd="23" destOrd="0" parTransId="{88359A67-25DB-4AA3-B9D0-EEFB026131A5}" sibTransId="{6078CFFE-4651-41C5-B5F1-E80C9C7CC281}"/>
    <dgm:cxn modelId="{AC8D2949-32E7-401B-8E5D-520032FD2A81}" srcId="{00EB5BE7-239E-4767-B536-0FA03FCB46E3}" destId="{7FDA300D-EEA5-40D8-8ED5-E417FCAE67B6}" srcOrd="20" destOrd="0" parTransId="{F38C4363-D797-48BC-8442-E680476FAA17}" sibTransId="{0AFAF5FC-7A53-48E1-A8AA-6B77C667507A}"/>
    <dgm:cxn modelId="{D367D64D-F3CC-4256-A1A3-AF8B4A8C4CE1}" type="presOf" srcId="{CDD67E93-BAEC-4FE9-99B2-B9C5D12B6F13}" destId="{4B987AF4-DEF8-4C6C-8CA7-046A64150851}" srcOrd="0" destOrd="0" presId="urn:microsoft.com/office/officeart/2005/8/layout/default"/>
    <dgm:cxn modelId="{385EED4D-DECE-41CF-B08A-5E36D4F5C760}" srcId="{00EB5BE7-239E-4767-B536-0FA03FCB46E3}" destId="{4B22EDA1-CE76-4CE3-8141-479ADCB3C8D7}" srcOrd="1" destOrd="0" parTransId="{DFB81A56-0119-49C9-A051-F36DAF251B6E}" sibTransId="{DFEC67A3-EFD3-4B68-A08D-9452DF5199E5}"/>
    <dgm:cxn modelId="{C7334E71-FAAE-4143-89DE-8BC5B327F5DE}" srcId="{00EB5BE7-239E-4767-B536-0FA03FCB46E3}" destId="{1C4B6784-BE64-4518-A918-78EC1DDAD8B5}" srcOrd="16" destOrd="0" parTransId="{A9264E62-62AF-4AE6-A5B3-A33B1B789359}" sibTransId="{048FBB12-9466-427E-9497-9DEABA0C2709}"/>
    <dgm:cxn modelId="{444CB775-D94A-4853-B034-3AA37DFBFE6F}" srcId="{00EB5BE7-239E-4767-B536-0FA03FCB46E3}" destId="{DFD28DC8-732D-4A5F-AAC3-A56D87718675}" srcOrd="3" destOrd="0" parTransId="{770DAFD4-A286-4717-9399-230CE3DE48F7}" sibTransId="{1C0F2D09-E616-47F9-92AD-22F027D51860}"/>
    <dgm:cxn modelId="{19B22E77-9C31-4D78-A8E9-86C7C657C75D}" srcId="{00EB5BE7-239E-4767-B536-0FA03FCB46E3}" destId="{38BC0B3E-99CC-4325-AF45-02F54496BB68}" srcOrd="10" destOrd="0" parTransId="{07330D54-86D1-4768-982C-8456F0E019D7}" sibTransId="{2668A443-26E3-4518-9FE6-781FFF29AC29}"/>
    <dgm:cxn modelId="{2CCB965A-C7D8-46B2-B22C-63FF6937F836}" srcId="{00EB5BE7-239E-4767-B536-0FA03FCB46E3}" destId="{4EDBE35E-F740-45AA-AFC5-C254A2D2B967}" srcOrd="12" destOrd="0" parTransId="{8E6EB114-1446-4250-AF48-55DB70F4F3F5}" sibTransId="{42CEF76C-57FE-49FA-A078-D192457E48A8}"/>
    <dgm:cxn modelId="{F0B9157B-4C8B-442D-AC03-69F3EC778F5F}" type="presOf" srcId="{D52FACEB-109A-4673-A311-2502D9A55071}" destId="{1DEE1DE0-D900-497B-8A1C-125D44037795}" srcOrd="0" destOrd="0" presId="urn:microsoft.com/office/officeart/2005/8/layout/default"/>
    <dgm:cxn modelId="{9149CE7E-1D7A-4794-A39A-4ED1586EFD2C}" type="presOf" srcId="{900C2E12-2E74-4C8B-8497-361A65D7D5BB}" destId="{01C26046-D5D1-4EB0-BA2D-B04CF37675E8}" srcOrd="0" destOrd="0" presId="urn:microsoft.com/office/officeart/2005/8/layout/default"/>
    <dgm:cxn modelId="{C2E47D81-E42C-4B2A-8190-D8B09DDB2EFE}" type="presOf" srcId="{4B22EDA1-CE76-4CE3-8141-479ADCB3C8D7}" destId="{411CD088-0DA4-4629-90DC-4E100DDD9CCC}" srcOrd="0" destOrd="0" presId="urn:microsoft.com/office/officeart/2005/8/layout/default"/>
    <dgm:cxn modelId="{B9B05F82-6CE4-4762-84E8-62EB40B40670}" type="presOf" srcId="{38BC0B3E-99CC-4325-AF45-02F54496BB68}" destId="{E9C8C8D3-9289-48D2-9AF8-9397F52BCF8D}" srcOrd="0" destOrd="0" presId="urn:microsoft.com/office/officeart/2005/8/layout/default"/>
    <dgm:cxn modelId="{D5106188-1DA2-436F-8AE4-77F425BE4ADB}" srcId="{00EB5BE7-239E-4767-B536-0FA03FCB46E3}" destId="{C4569462-97A6-4963-9F85-8C5FA547DA36}" srcOrd="15" destOrd="0" parTransId="{A6050DD0-F9FB-4C68-8B8B-EF971E2E7684}" sibTransId="{ABFD536C-972F-4227-B9A6-3B63B3FA4C17}"/>
    <dgm:cxn modelId="{715FA688-4C65-42BF-A1DD-074B4EC9F818}" type="presOf" srcId="{DFD28DC8-732D-4A5F-AAC3-A56D87718675}" destId="{D0476939-273A-46CF-9A1C-A50DBD87CD58}" srcOrd="0" destOrd="0" presId="urn:microsoft.com/office/officeart/2005/8/layout/default"/>
    <dgm:cxn modelId="{B2E1BC8F-0A8B-477A-A5E1-7D515FBEE580}" srcId="{00EB5BE7-239E-4767-B536-0FA03FCB46E3}" destId="{EDD1AD89-1BBB-4BED-9205-5135FAFAED86}" srcOrd="13" destOrd="0" parTransId="{E045D354-1B4F-4119-89D8-7F062B01E5CB}" sibTransId="{634E68AB-9079-4412-AC16-D72CA1699FB3}"/>
    <dgm:cxn modelId="{DAB98C96-48C8-4F66-824D-1598555D87ED}" srcId="{00EB5BE7-239E-4767-B536-0FA03FCB46E3}" destId="{9B438D91-C8F5-4CD9-B96B-1E3BBD021C2E}" srcOrd="21" destOrd="0" parTransId="{74F3877F-78B1-4A78-93E3-60600CCCB1F0}" sibTransId="{205BA563-515F-4ABD-B0E1-091E55F5CB78}"/>
    <dgm:cxn modelId="{43620698-BD05-4BC4-8B56-EE5ED3D44517}" srcId="{00EB5BE7-239E-4767-B536-0FA03FCB46E3}" destId="{39209326-E981-43A7-8F87-06655BCF5DC6}" srcOrd="11" destOrd="0" parTransId="{89F8A64B-01C1-45CE-B260-F119F8466EAF}" sibTransId="{02A6CC38-C471-42BD-9323-FF0F58DF5A55}"/>
    <dgm:cxn modelId="{CD72BE9C-E8CD-456D-828C-C8EFE1CC53B2}" type="presOf" srcId="{D114EEAA-104E-40B6-A7AE-92EFFB62BC95}" destId="{E62DB1EA-06FA-4B12-AD15-787669F31662}" srcOrd="0" destOrd="0" presId="urn:microsoft.com/office/officeart/2005/8/layout/default"/>
    <dgm:cxn modelId="{2E2CCF9D-590D-4BF4-8ED8-2AEB3F28DC3F}" srcId="{00EB5BE7-239E-4767-B536-0FA03FCB46E3}" destId="{D52FACEB-109A-4673-A311-2502D9A55071}" srcOrd="22" destOrd="0" parTransId="{515EC6E4-A48C-4EA8-AB3B-76CEB4780C02}" sibTransId="{5F9F0C89-F713-4612-B149-CE1EF6EC1D79}"/>
    <dgm:cxn modelId="{A787CA9F-14E4-4D4C-AC5C-54DF9B5A1CC4}" type="presOf" srcId="{3B0EBA0E-5D59-42DD-96B1-44DFE012E25C}" destId="{A90AD716-9857-41BA-ACDF-5ACD393E84D2}" srcOrd="0" destOrd="0" presId="urn:microsoft.com/office/officeart/2005/8/layout/default"/>
    <dgm:cxn modelId="{6A4FDCA4-892D-4033-8BEF-F33D0C14EF11}" srcId="{00EB5BE7-239E-4767-B536-0FA03FCB46E3}" destId="{3B0EBA0E-5D59-42DD-96B1-44DFE012E25C}" srcOrd="18" destOrd="0" parTransId="{EBE30588-E7AF-40D8-9ACA-0DDC13EC186B}" sibTransId="{27BD74BF-999E-4346-AF08-EA28A04A46F2}"/>
    <dgm:cxn modelId="{CD5312AC-6EE2-4B9F-AADE-CE96BAA6B1BB}" srcId="{00EB5BE7-239E-4767-B536-0FA03FCB46E3}" destId="{2E973931-64F9-4BDD-9606-9F5E01A8D7A2}" srcOrd="7" destOrd="0" parTransId="{57E5D439-23F3-4E51-BC41-C84A472A6DCB}" sibTransId="{6B2EF77F-44EF-4824-B6D3-E220186BBA35}"/>
    <dgm:cxn modelId="{3CB8D1AE-BF2B-4BCB-BF71-0E0C359CF81A}" type="presOf" srcId="{00EB5BE7-239E-4767-B536-0FA03FCB46E3}" destId="{388D9A7C-48B6-41D3-81D8-9B94EA7DAD54}" srcOrd="0" destOrd="0" presId="urn:microsoft.com/office/officeart/2005/8/layout/default"/>
    <dgm:cxn modelId="{F16873B8-BD75-4614-B769-C54526AD63DB}" type="presOf" srcId="{9B438D91-C8F5-4CD9-B96B-1E3BBD021C2E}" destId="{59F52A63-83B6-4987-ADD9-FA956C2E3C17}" srcOrd="0" destOrd="0" presId="urn:microsoft.com/office/officeart/2005/8/layout/default"/>
    <dgm:cxn modelId="{E190EAB8-1A27-4311-892E-F4B4E54555D7}" type="presOf" srcId="{C4569462-97A6-4963-9F85-8C5FA547DA36}" destId="{4C0B3B75-843F-44F3-9BED-619124D9E4EB}" srcOrd="0" destOrd="0" presId="urn:microsoft.com/office/officeart/2005/8/layout/default"/>
    <dgm:cxn modelId="{44DEADC7-D16E-4B44-8350-13A4CB2C22E8}" type="presOf" srcId="{7FDA300D-EEA5-40D8-8ED5-E417FCAE67B6}" destId="{42A50BF1-CE9F-4160-8DDF-EA42CAFB603B}" srcOrd="0" destOrd="0" presId="urn:microsoft.com/office/officeart/2005/8/layout/default"/>
    <dgm:cxn modelId="{F37F8AC9-7F39-436A-BEE7-3A4096FA741B}" type="presOf" srcId="{EDD1AD89-1BBB-4BED-9205-5135FAFAED86}" destId="{01C7DB87-604D-4415-944F-104345E529F5}" srcOrd="0" destOrd="0" presId="urn:microsoft.com/office/officeart/2005/8/layout/default"/>
    <dgm:cxn modelId="{F05A92E6-C988-438F-B566-F13E3D4C7449}" srcId="{00EB5BE7-239E-4767-B536-0FA03FCB46E3}" destId="{51819007-70A5-4D1B-B417-C9B543371546}" srcOrd="9" destOrd="0" parTransId="{05C7D074-07FE-4E5E-9408-FBFC65CFB2F4}" sibTransId="{15A9B7CD-0B91-4A44-ACF4-3E8398C7E2CB}"/>
    <dgm:cxn modelId="{6CDBBEEC-749F-4C65-9048-19FBDBC7FB77}" srcId="{00EB5BE7-239E-4767-B536-0FA03FCB46E3}" destId="{AC8D736C-61C7-4C23-A330-FFB0056A178E}" srcOrd="5" destOrd="0" parTransId="{8D780BB3-B8E0-4370-B9BB-9CDF4E8D269B}" sibTransId="{4D523ED1-B966-420F-8D8D-0A884B2272C7}"/>
    <dgm:cxn modelId="{798CB6F2-B1FE-48E5-BA89-E8EA0467BB1E}" type="presOf" srcId="{0A53EDD3-70D7-4748-BA81-140B7C78EE5C}" destId="{9424D3D1-989E-4D2F-9C02-8E9799C6E632}" srcOrd="0" destOrd="0" presId="urn:microsoft.com/office/officeart/2005/8/layout/default"/>
    <dgm:cxn modelId="{0AF21CF8-A823-419F-A334-60FE4FA989C9}" type="presOf" srcId="{AC8D736C-61C7-4C23-A330-FFB0056A178E}" destId="{3A9ACFEE-0310-4BB1-B24D-8E12071B62C2}" srcOrd="0" destOrd="0" presId="urn:microsoft.com/office/officeart/2005/8/layout/default"/>
    <dgm:cxn modelId="{7B824C42-08D1-42F0-BF15-61A8B23C09CB}" type="presParOf" srcId="{388D9A7C-48B6-41D3-81D8-9B94EA7DAD54}" destId="{4B987AF4-DEF8-4C6C-8CA7-046A64150851}" srcOrd="0" destOrd="0" presId="urn:microsoft.com/office/officeart/2005/8/layout/default"/>
    <dgm:cxn modelId="{15985B85-DCEA-422D-9240-27076B1465B3}" type="presParOf" srcId="{388D9A7C-48B6-41D3-81D8-9B94EA7DAD54}" destId="{B71E896C-4FC6-4F06-89CC-D64839B1F675}" srcOrd="1" destOrd="0" presId="urn:microsoft.com/office/officeart/2005/8/layout/default"/>
    <dgm:cxn modelId="{B724387A-5D99-46D6-B776-B19E2C1AE9DF}" type="presParOf" srcId="{388D9A7C-48B6-41D3-81D8-9B94EA7DAD54}" destId="{411CD088-0DA4-4629-90DC-4E100DDD9CCC}" srcOrd="2" destOrd="0" presId="urn:microsoft.com/office/officeart/2005/8/layout/default"/>
    <dgm:cxn modelId="{40F807DF-93B6-4874-A5CB-6DFDAFBF72F9}" type="presParOf" srcId="{388D9A7C-48B6-41D3-81D8-9B94EA7DAD54}" destId="{0066B980-920C-4459-A46A-EDDFA29EDF60}" srcOrd="3" destOrd="0" presId="urn:microsoft.com/office/officeart/2005/8/layout/default"/>
    <dgm:cxn modelId="{75C360D7-E874-4FE2-9F89-F9C955FA7D02}" type="presParOf" srcId="{388D9A7C-48B6-41D3-81D8-9B94EA7DAD54}" destId="{F0957D41-3B2D-45A4-AFCF-1F4346DD539B}" srcOrd="4" destOrd="0" presId="urn:microsoft.com/office/officeart/2005/8/layout/default"/>
    <dgm:cxn modelId="{C9AC88FE-B1BB-4F91-96D8-8ED736F8FBC3}" type="presParOf" srcId="{388D9A7C-48B6-41D3-81D8-9B94EA7DAD54}" destId="{B0406F66-B607-43A1-B3CC-626F21C6B8E2}" srcOrd="5" destOrd="0" presId="urn:microsoft.com/office/officeart/2005/8/layout/default"/>
    <dgm:cxn modelId="{8CFF63A1-962F-4BEF-99AF-5E88E1BFB3A4}" type="presParOf" srcId="{388D9A7C-48B6-41D3-81D8-9B94EA7DAD54}" destId="{D0476939-273A-46CF-9A1C-A50DBD87CD58}" srcOrd="6" destOrd="0" presId="urn:microsoft.com/office/officeart/2005/8/layout/default"/>
    <dgm:cxn modelId="{6643246C-E83C-40A8-9C14-05D057B786F3}" type="presParOf" srcId="{388D9A7C-48B6-41D3-81D8-9B94EA7DAD54}" destId="{37A98D5A-B657-4CAE-85C2-7E7859E9AEDD}" srcOrd="7" destOrd="0" presId="urn:microsoft.com/office/officeart/2005/8/layout/default"/>
    <dgm:cxn modelId="{6843110D-9589-404C-B618-06F74AEF06F6}" type="presParOf" srcId="{388D9A7C-48B6-41D3-81D8-9B94EA7DAD54}" destId="{358905D4-9F9A-48EF-9E19-F1F4EC559410}" srcOrd="8" destOrd="0" presId="urn:microsoft.com/office/officeart/2005/8/layout/default"/>
    <dgm:cxn modelId="{A9165DDA-D3A2-4FB8-ABB5-A5C8BDA66B89}" type="presParOf" srcId="{388D9A7C-48B6-41D3-81D8-9B94EA7DAD54}" destId="{DE510371-7F22-4F4F-8668-8F6ADB9C63B0}" srcOrd="9" destOrd="0" presId="urn:microsoft.com/office/officeart/2005/8/layout/default"/>
    <dgm:cxn modelId="{B94F8D3D-C6A9-4749-92C6-741A70F192A5}" type="presParOf" srcId="{388D9A7C-48B6-41D3-81D8-9B94EA7DAD54}" destId="{3A9ACFEE-0310-4BB1-B24D-8E12071B62C2}" srcOrd="10" destOrd="0" presId="urn:microsoft.com/office/officeart/2005/8/layout/default"/>
    <dgm:cxn modelId="{14D564E4-9695-4C5A-90C6-04C19D622AAE}" type="presParOf" srcId="{388D9A7C-48B6-41D3-81D8-9B94EA7DAD54}" destId="{DF27D83D-056E-47DB-A124-2067865320A0}" srcOrd="11" destOrd="0" presId="urn:microsoft.com/office/officeart/2005/8/layout/default"/>
    <dgm:cxn modelId="{B083F009-C04C-454A-9054-0E69CBEF2462}" type="presParOf" srcId="{388D9A7C-48B6-41D3-81D8-9B94EA7DAD54}" destId="{E62DB1EA-06FA-4B12-AD15-787669F31662}" srcOrd="12" destOrd="0" presId="urn:microsoft.com/office/officeart/2005/8/layout/default"/>
    <dgm:cxn modelId="{55468D40-671D-48FA-BAA6-90374F5732EE}" type="presParOf" srcId="{388D9A7C-48B6-41D3-81D8-9B94EA7DAD54}" destId="{AEA1EF72-5967-4D02-A21E-D39429413E39}" srcOrd="13" destOrd="0" presId="urn:microsoft.com/office/officeart/2005/8/layout/default"/>
    <dgm:cxn modelId="{A0154F80-611D-4313-BCF1-BC2A02B953F2}" type="presParOf" srcId="{388D9A7C-48B6-41D3-81D8-9B94EA7DAD54}" destId="{622A0F99-AD5E-44B5-A8A2-5EADFD9723B0}" srcOrd="14" destOrd="0" presId="urn:microsoft.com/office/officeart/2005/8/layout/default"/>
    <dgm:cxn modelId="{67268B53-5AD8-4287-A37F-9319F7E963F0}" type="presParOf" srcId="{388D9A7C-48B6-41D3-81D8-9B94EA7DAD54}" destId="{74662FB9-C307-45D8-9084-F52F5643FB4C}" srcOrd="15" destOrd="0" presId="urn:microsoft.com/office/officeart/2005/8/layout/default"/>
    <dgm:cxn modelId="{EC9FDDEC-D874-40F4-AC9A-770786726AD2}" type="presParOf" srcId="{388D9A7C-48B6-41D3-81D8-9B94EA7DAD54}" destId="{9424D3D1-989E-4D2F-9C02-8E9799C6E632}" srcOrd="16" destOrd="0" presId="urn:microsoft.com/office/officeart/2005/8/layout/default"/>
    <dgm:cxn modelId="{142B277E-2675-47DF-90D1-10D670ECC543}" type="presParOf" srcId="{388D9A7C-48B6-41D3-81D8-9B94EA7DAD54}" destId="{4A62AD9E-339E-4CDB-B4EA-6697517C5F21}" srcOrd="17" destOrd="0" presId="urn:microsoft.com/office/officeart/2005/8/layout/default"/>
    <dgm:cxn modelId="{835C93E0-EB90-4373-BE73-FC7FC26E8D6F}" type="presParOf" srcId="{388D9A7C-48B6-41D3-81D8-9B94EA7DAD54}" destId="{2B06C0C0-31C7-462E-8E07-EFC12FFD4C76}" srcOrd="18" destOrd="0" presId="urn:microsoft.com/office/officeart/2005/8/layout/default"/>
    <dgm:cxn modelId="{38BCFD28-E1A7-45A5-B1A0-115E2C23E83E}" type="presParOf" srcId="{388D9A7C-48B6-41D3-81D8-9B94EA7DAD54}" destId="{2A8B42BA-0477-44D8-BD3C-365FF48120D6}" srcOrd="19" destOrd="0" presId="urn:microsoft.com/office/officeart/2005/8/layout/default"/>
    <dgm:cxn modelId="{B8EBB7E1-3EC5-42AA-B9CA-55A826277321}" type="presParOf" srcId="{388D9A7C-48B6-41D3-81D8-9B94EA7DAD54}" destId="{E9C8C8D3-9289-48D2-9AF8-9397F52BCF8D}" srcOrd="20" destOrd="0" presId="urn:microsoft.com/office/officeart/2005/8/layout/default"/>
    <dgm:cxn modelId="{19C6E9D3-0E77-48A2-95DC-2D9E29CE0E2A}" type="presParOf" srcId="{388D9A7C-48B6-41D3-81D8-9B94EA7DAD54}" destId="{5B29187A-ABA3-46A3-8C8F-119CC9AA4AEC}" srcOrd="21" destOrd="0" presId="urn:microsoft.com/office/officeart/2005/8/layout/default"/>
    <dgm:cxn modelId="{E305BFFF-3DAE-452D-BA6B-A92B89D9FF61}" type="presParOf" srcId="{388D9A7C-48B6-41D3-81D8-9B94EA7DAD54}" destId="{4752E934-D554-4F12-95FE-D7FB6A42D1D6}" srcOrd="22" destOrd="0" presId="urn:microsoft.com/office/officeart/2005/8/layout/default"/>
    <dgm:cxn modelId="{E3455E53-5A91-41D2-B633-069976A411BD}" type="presParOf" srcId="{388D9A7C-48B6-41D3-81D8-9B94EA7DAD54}" destId="{8D3AFA55-BB71-4751-B659-3A3EC05D5CA0}" srcOrd="23" destOrd="0" presId="urn:microsoft.com/office/officeart/2005/8/layout/default"/>
    <dgm:cxn modelId="{3A3EA00B-A002-4D07-9B5F-BC20F4DC65BC}" type="presParOf" srcId="{388D9A7C-48B6-41D3-81D8-9B94EA7DAD54}" destId="{E1088DBB-8C2C-477C-B35D-59A3D6748E04}" srcOrd="24" destOrd="0" presId="urn:microsoft.com/office/officeart/2005/8/layout/default"/>
    <dgm:cxn modelId="{F5A2C7D8-471B-465D-8286-0A5ACB2EB2D2}" type="presParOf" srcId="{388D9A7C-48B6-41D3-81D8-9B94EA7DAD54}" destId="{90A1B551-D77C-42BD-A5FA-20CBB66E341D}" srcOrd="25" destOrd="0" presId="urn:microsoft.com/office/officeart/2005/8/layout/default"/>
    <dgm:cxn modelId="{AA63B800-1593-4013-9645-0247582A145A}" type="presParOf" srcId="{388D9A7C-48B6-41D3-81D8-9B94EA7DAD54}" destId="{01C7DB87-604D-4415-944F-104345E529F5}" srcOrd="26" destOrd="0" presId="urn:microsoft.com/office/officeart/2005/8/layout/default"/>
    <dgm:cxn modelId="{9CA752C4-A055-40F5-B4F8-D2E5273F2C2D}" type="presParOf" srcId="{388D9A7C-48B6-41D3-81D8-9B94EA7DAD54}" destId="{09DB5E0B-02FD-4887-A784-261E0F64E61E}" srcOrd="27" destOrd="0" presId="urn:microsoft.com/office/officeart/2005/8/layout/default"/>
    <dgm:cxn modelId="{D7047CDF-19D7-4E62-A828-D65D1EFBECEF}" type="presParOf" srcId="{388D9A7C-48B6-41D3-81D8-9B94EA7DAD54}" destId="{0F66B362-196E-456D-8D52-2FE3DE698930}" srcOrd="28" destOrd="0" presId="urn:microsoft.com/office/officeart/2005/8/layout/default"/>
    <dgm:cxn modelId="{A01CA9EB-BF3C-4245-81D1-5821A73950A6}" type="presParOf" srcId="{388D9A7C-48B6-41D3-81D8-9B94EA7DAD54}" destId="{23396DB9-4573-4624-86B0-AB8E4FE1C236}" srcOrd="29" destOrd="0" presId="urn:microsoft.com/office/officeart/2005/8/layout/default"/>
    <dgm:cxn modelId="{A1E9C0C0-827C-4C54-863E-CD3AC278368B}" type="presParOf" srcId="{388D9A7C-48B6-41D3-81D8-9B94EA7DAD54}" destId="{4C0B3B75-843F-44F3-9BED-619124D9E4EB}" srcOrd="30" destOrd="0" presId="urn:microsoft.com/office/officeart/2005/8/layout/default"/>
    <dgm:cxn modelId="{08B2E938-F1F9-4F97-A8DE-25A1B59DBB47}" type="presParOf" srcId="{388D9A7C-48B6-41D3-81D8-9B94EA7DAD54}" destId="{6324F7E4-F37E-4985-B25B-8B3F54ED146A}" srcOrd="31" destOrd="0" presId="urn:microsoft.com/office/officeart/2005/8/layout/default"/>
    <dgm:cxn modelId="{C6FD737C-AD4D-4172-B382-C41D9EA4724B}" type="presParOf" srcId="{388D9A7C-48B6-41D3-81D8-9B94EA7DAD54}" destId="{71A9F233-3B0B-42F0-A724-B64D08424B8E}" srcOrd="32" destOrd="0" presId="urn:microsoft.com/office/officeart/2005/8/layout/default"/>
    <dgm:cxn modelId="{11BFDCF2-3B24-4B85-ABAD-D291DB44787A}" type="presParOf" srcId="{388D9A7C-48B6-41D3-81D8-9B94EA7DAD54}" destId="{4F597622-3668-4A23-B0C0-111D3E06C08E}" srcOrd="33" destOrd="0" presId="urn:microsoft.com/office/officeart/2005/8/layout/default"/>
    <dgm:cxn modelId="{BD25240B-BDB9-429D-8A3D-EC540E2F9451}" type="presParOf" srcId="{388D9A7C-48B6-41D3-81D8-9B94EA7DAD54}" destId="{01C26046-D5D1-4EB0-BA2D-B04CF37675E8}" srcOrd="34" destOrd="0" presId="urn:microsoft.com/office/officeart/2005/8/layout/default"/>
    <dgm:cxn modelId="{444DA169-6E06-4755-B4E7-48F093258967}" type="presParOf" srcId="{388D9A7C-48B6-41D3-81D8-9B94EA7DAD54}" destId="{E57E69CD-D157-458C-8E27-364B1B6DFB17}" srcOrd="35" destOrd="0" presId="urn:microsoft.com/office/officeart/2005/8/layout/default"/>
    <dgm:cxn modelId="{9BC81909-6125-4983-AA4F-F33379C67FB3}" type="presParOf" srcId="{388D9A7C-48B6-41D3-81D8-9B94EA7DAD54}" destId="{A90AD716-9857-41BA-ACDF-5ACD393E84D2}" srcOrd="36" destOrd="0" presId="urn:microsoft.com/office/officeart/2005/8/layout/default"/>
    <dgm:cxn modelId="{055F482D-2364-49B2-BDC4-B7ED7D43A604}" type="presParOf" srcId="{388D9A7C-48B6-41D3-81D8-9B94EA7DAD54}" destId="{B00F0BD0-710E-4BE2-93AF-EA04EBB13025}" srcOrd="37" destOrd="0" presId="urn:microsoft.com/office/officeart/2005/8/layout/default"/>
    <dgm:cxn modelId="{5A03128C-A9A0-4C38-A60B-EB53F45545F7}" type="presParOf" srcId="{388D9A7C-48B6-41D3-81D8-9B94EA7DAD54}" destId="{1DCC3372-7D0C-4CA6-8385-FCC142344D60}" srcOrd="38" destOrd="0" presId="urn:microsoft.com/office/officeart/2005/8/layout/default"/>
    <dgm:cxn modelId="{05DBCACA-F791-4EF9-B277-40B356EF16C0}" type="presParOf" srcId="{388D9A7C-48B6-41D3-81D8-9B94EA7DAD54}" destId="{DD3EF4C8-359A-494F-A4EA-35FBF199ACAA}" srcOrd="39" destOrd="0" presId="urn:microsoft.com/office/officeart/2005/8/layout/default"/>
    <dgm:cxn modelId="{4E3BCA45-DFD6-4125-8DCF-3A5F4BEDECB7}" type="presParOf" srcId="{388D9A7C-48B6-41D3-81D8-9B94EA7DAD54}" destId="{42A50BF1-CE9F-4160-8DDF-EA42CAFB603B}" srcOrd="40" destOrd="0" presId="urn:microsoft.com/office/officeart/2005/8/layout/default"/>
    <dgm:cxn modelId="{E1852843-88AB-48EC-AFA9-6CDF88D004E7}" type="presParOf" srcId="{388D9A7C-48B6-41D3-81D8-9B94EA7DAD54}" destId="{78293941-93EC-4B0D-B2B2-1906F7F2D86D}" srcOrd="41" destOrd="0" presId="urn:microsoft.com/office/officeart/2005/8/layout/default"/>
    <dgm:cxn modelId="{7BD25669-6A9C-4DC6-A1B5-58302CCBBBE2}" type="presParOf" srcId="{388D9A7C-48B6-41D3-81D8-9B94EA7DAD54}" destId="{59F52A63-83B6-4987-ADD9-FA956C2E3C17}" srcOrd="42" destOrd="0" presId="urn:microsoft.com/office/officeart/2005/8/layout/default"/>
    <dgm:cxn modelId="{26F6D99C-AB94-472C-8263-93AADE336DED}" type="presParOf" srcId="{388D9A7C-48B6-41D3-81D8-9B94EA7DAD54}" destId="{FB9B00EE-4AE8-4FB6-9D00-E446271A48C9}" srcOrd="43" destOrd="0" presId="urn:microsoft.com/office/officeart/2005/8/layout/default"/>
    <dgm:cxn modelId="{3A270BC7-874E-4C20-A97C-7C8F43EBE5D1}" type="presParOf" srcId="{388D9A7C-48B6-41D3-81D8-9B94EA7DAD54}" destId="{1DEE1DE0-D900-497B-8A1C-125D44037795}" srcOrd="44" destOrd="0" presId="urn:microsoft.com/office/officeart/2005/8/layout/default"/>
    <dgm:cxn modelId="{1CE16206-B450-4A68-97F7-0AE81A9B46EE}" type="presParOf" srcId="{388D9A7C-48B6-41D3-81D8-9B94EA7DAD54}" destId="{DA0B5E52-6E8D-4B71-A6DC-3B1EC636A82F}" srcOrd="45" destOrd="0" presId="urn:microsoft.com/office/officeart/2005/8/layout/default"/>
    <dgm:cxn modelId="{2AE95B7A-AC98-46BD-AA5B-B421C898EBDF}" type="presParOf" srcId="{388D9A7C-48B6-41D3-81D8-9B94EA7DAD54}" destId="{B3B47DEF-AC99-4875-979F-CC789720E33B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87AF4-DEF8-4C6C-8CA7-046A64150851}">
      <dsp:nvSpPr>
        <dsp:cNvPr id="0" name=""/>
        <dsp:cNvSpPr/>
      </dsp:nvSpPr>
      <dsp:spPr>
        <a:xfrm>
          <a:off x="2445" y="68599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ALTPRO d.o.o. Zagreb</a:t>
          </a:r>
        </a:p>
      </dsp:txBody>
      <dsp:txXfrm>
        <a:off x="2445" y="68599"/>
        <a:ext cx="1324072" cy="794443"/>
      </dsp:txXfrm>
    </dsp:sp>
    <dsp:sp modelId="{411CD088-0DA4-4629-90DC-4E100DDD9CCC}">
      <dsp:nvSpPr>
        <dsp:cNvPr id="0" name=""/>
        <dsp:cNvSpPr/>
      </dsp:nvSpPr>
      <dsp:spPr>
        <a:xfrm>
          <a:off x="1458925" y="68599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KONČAR-Mjerni transformatori d.d. Zagreb</a:t>
          </a:r>
        </a:p>
      </dsp:txBody>
      <dsp:txXfrm>
        <a:off x="1458925" y="68599"/>
        <a:ext cx="1324072" cy="794443"/>
      </dsp:txXfrm>
    </dsp:sp>
    <dsp:sp modelId="{F0957D41-3B2D-45A4-AFCF-1F4346DD539B}">
      <dsp:nvSpPr>
        <dsp:cNvPr id="0" name=""/>
        <dsp:cNvSpPr/>
      </dsp:nvSpPr>
      <dsp:spPr>
        <a:xfrm>
          <a:off x="2915404" y="68599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ŠESTAN BUSCH d.o.o. Prelog</a:t>
          </a:r>
          <a:endParaRPr lang="hr-HR" sz="1000" kern="1200"/>
        </a:p>
      </dsp:txBody>
      <dsp:txXfrm>
        <a:off x="2915404" y="68599"/>
        <a:ext cx="1324072" cy="794443"/>
      </dsp:txXfrm>
    </dsp:sp>
    <dsp:sp modelId="{D0476939-273A-46CF-9A1C-A50DBD87CD58}">
      <dsp:nvSpPr>
        <dsp:cNvPr id="0" name=""/>
        <dsp:cNvSpPr/>
      </dsp:nvSpPr>
      <dsp:spPr>
        <a:xfrm>
          <a:off x="4371884" y="68599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ORQA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Osijek</a:t>
          </a:r>
        </a:p>
      </dsp:txBody>
      <dsp:txXfrm>
        <a:off x="4371884" y="68599"/>
        <a:ext cx="1324072" cy="794443"/>
      </dsp:txXfrm>
    </dsp:sp>
    <dsp:sp modelId="{358905D4-9F9A-48EF-9E19-F1F4EC559410}">
      <dsp:nvSpPr>
        <dsp:cNvPr id="0" name=""/>
        <dsp:cNvSpPr/>
      </dsp:nvSpPr>
      <dsp:spPr>
        <a:xfrm>
          <a:off x="5830809" y="84838"/>
          <a:ext cx="1324072" cy="794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EUROCABLE d.o.o. </a:t>
          </a:r>
          <a:r>
            <a:rPr lang="hr-HR" sz="1000" kern="1200"/>
            <a:t>Jakovlje</a:t>
          </a:r>
          <a:endParaRPr lang="hr-HR" sz="1000" kern="1200" dirty="0"/>
        </a:p>
      </dsp:txBody>
      <dsp:txXfrm>
        <a:off x="5830809" y="84838"/>
        <a:ext cx="1324072" cy="794443"/>
      </dsp:txXfrm>
    </dsp:sp>
    <dsp:sp modelId="{3A9ACFEE-0310-4BB1-B24D-8E12071B62C2}">
      <dsp:nvSpPr>
        <dsp:cNvPr id="0" name=""/>
        <dsp:cNvSpPr/>
      </dsp:nvSpPr>
      <dsp:spPr>
        <a:xfrm>
          <a:off x="2445" y="995450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CAREL ADRIATIK d.o.o..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Labin</a:t>
          </a:r>
        </a:p>
      </dsp:txBody>
      <dsp:txXfrm>
        <a:off x="2445" y="995450"/>
        <a:ext cx="1324072" cy="794443"/>
      </dsp:txXfrm>
    </dsp:sp>
    <dsp:sp modelId="{E62DB1EA-06FA-4B12-AD15-787669F31662}">
      <dsp:nvSpPr>
        <dsp:cNvPr id="0" name=""/>
        <dsp:cNvSpPr/>
      </dsp:nvSpPr>
      <dsp:spPr>
        <a:xfrm>
          <a:off x="1458925" y="995450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Distributivni i specijalni transformatori d.d. Zagreb</a:t>
          </a:r>
        </a:p>
      </dsp:txBody>
      <dsp:txXfrm>
        <a:off x="1458925" y="995450"/>
        <a:ext cx="1324072" cy="794443"/>
      </dsp:txXfrm>
    </dsp:sp>
    <dsp:sp modelId="{622A0F99-AD5E-44B5-A8A2-5EADFD9723B0}">
      <dsp:nvSpPr>
        <dsp:cNvPr id="0" name=""/>
        <dsp:cNvSpPr/>
      </dsp:nvSpPr>
      <dsp:spPr>
        <a:xfrm>
          <a:off x="2915404" y="995450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AD PLASTIK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Solin</a:t>
          </a:r>
        </a:p>
      </dsp:txBody>
      <dsp:txXfrm>
        <a:off x="2915404" y="995450"/>
        <a:ext cx="1324072" cy="794443"/>
      </dsp:txXfrm>
    </dsp:sp>
    <dsp:sp modelId="{9424D3D1-989E-4D2F-9C02-8E9799C6E632}">
      <dsp:nvSpPr>
        <dsp:cNvPr id="0" name=""/>
        <dsp:cNvSpPr/>
      </dsp:nvSpPr>
      <dsp:spPr>
        <a:xfrm>
          <a:off x="4371884" y="995450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ĐURO ĐAKOVIĆ SPECIJALNA VOZILA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Slavonski Brod</a:t>
          </a:r>
        </a:p>
      </dsp:txBody>
      <dsp:txXfrm>
        <a:off x="4371884" y="995450"/>
        <a:ext cx="1324072" cy="794443"/>
      </dsp:txXfrm>
    </dsp:sp>
    <dsp:sp modelId="{2B06C0C0-31C7-462E-8E07-EFC12FFD4C76}">
      <dsp:nvSpPr>
        <dsp:cNvPr id="0" name=""/>
        <dsp:cNvSpPr/>
      </dsp:nvSpPr>
      <dsp:spPr>
        <a:xfrm>
          <a:off x="5828364" y="995450"/>
          <a:ext cx="1324072" cy="794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HYDROMAT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Ivanec</a:t>
          </a:r>
        </a:p>
      </dsp:txBody>
      <dsp:txXfrm>
        <a:off x="5828364" y="995450"/>
        <a:ext cx="1324072" cy="794443"/>
      </dsp:txXfrm>
    </dsp:sp>
    <dsp:sp modelId="{E9C8C8D3-9289-48D2-9AF8-9397F52BCF8D}">
      <dsp:nvSpPr>
        <dsp:cNvPr id="0" name=""/>
        <dsp:cNvSpPr/>
      </dsp:nvSpPr>
      <dsp:spPr>
        <a:xfrm>
          <a:off x="2445" y="1922301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METAL-ELEKTRO d.d. Donja </a:t>
          </a:r>
          <a:r>
            <a:rPr lang="hr-HR" sz="1000" kern="12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elina</a:t>
          </a:r>
        </a:p>
      </dsp:txBody>
      <dsp:txXfrm>
        <a:off x="2445" y="1922301"/>
        <a:ext cx="1324072" cy="794443"/>
      </dsp:txXfrm>
    </dsp:sp>
    <dsp:sp modelId="{4752E934-D554-4F12-95FE-D7FB6A42D1D6}">
      <dsp:nvSpPr>
        <dsp:cNvPr id="0" name=""/>
        <dsp:cNvSpPr/>
      </dsp:nvSpPr>
      <dsp:spPr>
        <a:xfrm>
          <a:off x="1458925" y="1922301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BELUPO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Zagreb</a:t>
          </a:r>
        </a:p>
      </dsp:txBody>
      <dsp:txXfrm>
        <a:off x="1458925" y="1922301"/>
        <a:ext cx="1324072" cy="794443"/>
      </dsp:txXfrm>
    </dsp:sp>
    <dsp:sp modelId="{E1088DBB-8C2C-477C-B35D-59A3D6748E04}">
      <dsp:nvSpPr>
        <dsp:cNvPr id="0" name=""/>
        <dsp:cNvSpPr/>
      </dsp:nvSpPr>
      <dsp:spPr>
        <a:xfrm>
          <a:off x="2915404" y="1922301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TPK OROMETAL d.d. Oroslavje</a:t>
          </a:r>
        </a:p>
      </dsp:txBody>
      <dsp:txXfrm>
        <a:off x="2915404" y="1922301"/>
        <a:ext cx="1324072" cy="794443"/>
      </dsp:txXfrm>
    </dsp:sp>
    <dsp:sp modelId="{01C7DB87-604D-4415-944F-104345E529F5}">
      <dsp:nvSpPr>
        <dsp:cNvPr id="0" name=""/>
        <dsp:cNvSpPr/>
      </dsp:nvSpPr>
      <dsp:spPr>
        <a:xfrm>
          <a:off x="4371884" y="1922301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TAHOGRAF d.o.o. Sveta Nedjelja</a:t>
          </a:r>
        </a:p>
      </dsp:txBody>
      <dsp:txXfrm>
        <a:off x="4371884" y="1922301"/>
        <a:ext cx="1324072" cy="794443"/>
      </dsp:txXfrm>
    </dsp:sp>
    <dsp:sp modelId="{0F66B362-196E-456D-8D52-2FE3DE698930}">
      <dsp:nvSpPr>
        <dsp:cNvPr id="0" name=""/>
        <dsp:cNvSpPr/>
      </dsp:nvSpPr>
      <dsp:spPr>
        <a:xfrm>
          <a:off x="5828364" y="1922301"/>
          <a:ext cx="1324072" cy="794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Metalac Sever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Obrt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Vrbovec</a:t>
          </a:r>
        </a:p>
      </dsp:txBody>
      <dsp:txXfrm>
        <a:off x="5828364" y="1922301"/>
        <a:ext cx="1324072" cy="794443"/>
      </dsp:txXfrm>
    </dsp:sp>
    <dsp:sp modelId="{4C0B3B75-843F-44F3-9BED-619124D9E4EB}">
      <dsp:nvSpPr>
        <dsp:cNvPr id="0" name=""/>
        <dsp:cNvSpPr/>
      </dsp:nvSpPr>
      <dsp:spPr>
        <a:xfrm>
          <a:off x="2445" y="2849151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OMCO CROATIA 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Hum na Sutli</a:t>
          </a:r>
        </a:p>
      </dsp:txBody>
      <dsp:txXfrm>
        <a:off x="2445" y="2849151"/>
        <a:ext cx="1324072" cy="794443"/>
      </dsp:txXfrm>
    </dsp:sp>
    <dsp:sp modelId="{71A9F233-3B0B-42F0-A724-B64D08424B8E}">
      <dsp:nvSpPr>
        <dsp:cNvPr id="0" name=""/>
        <dsp:cNvSpPr/>
      </dsp:nvSpPr>
      <dsp:spPr>
        <a:xfrm>
          <a:off x="1458925" y="2849151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LTH  Metalni lije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Benkovac</a:t>
          </a:r>
        </a:p>
      </dsp:txBody>
      <dsp:txXfrm>
        <a:off x="1458925" y="2849151"/>
        <a:ext cx="1324072" cy="794443"/>
      </dsp:txXfrm>
    </dsp:sp>
    <dsp:sp modelId="{01C26046-D5D1-4EB0-BA2D-B04CF37675E8}">
      <dsp:nvSpPr>
        <dsp:cNvPr id="0" name=""/>
        <dsp:cNvSpPr/>
      </dsp:nvSpPr>
      <dsp:spPr>
        <a:xfrm>
          <a:off x="2915404" y="2849151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PODRAVKA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Koprivnica </a:t>
          </a:r>
        </a:p>
      </dsp:txBody>
      <dsp:txXfrm>
        <a:off x="2915404" y="2849151"/>
        <a:ext cx="1324072" cy="794443"/>
      </dsp:txXfrm>
    </dsp:sp>
    <dsp:sp modelId="{A90AD716-9857-41BA-ACDF-5ACD393E84D2}">
      <dsp:nvSpPr>
        <dsp:cNvPr id="0" name=""/>
        <dsp:cNvSpPr/>
      </dsp:nvSpPr>
      <dsp:spPr>
        <a:xfrm>
          <a:off x="4371884" y="2849151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KONČAR-ENERGETSKI TRANSFORMATRI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Zagreb</a:t>
          </a:r>
        </a:p>
      </dsp:txBody>
      <dsp:txXfrm>
        <a:off x="4371884" y="2849151"/>
        <a:ext cx="1324072" cy="794443"/>
      </dsp:txXfrm>
    </dsp:sp>
    <dsp:sp modelId="{1DCC3372-7D0C-4CA6-8385-FCC142344D60}">
      <dsp:nvSpPr>
        <dsp:cNvPr id="0" name=""/>
        <dsp:cNvSpPr/>
      </dsp:nvSpPr>
      <dsp:spPr>
        <a:xfrm>
          <a:off x="5828364" y="2849151"/>
          <a:ext cx="1324072" cy="794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PLIVA 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Zagreb</a:t>
          </a:r>
        </a:p>
      </dsp:txBody>
      <dsp:txXfrm>
        <a:off x="5828364" y="2849151"/>
        <a:ext cx="1324072" cy="794443"/>
      </dsp:txXfrm>
    </dsp:sp>
    <dsp:sp modelId="{42A50BF1-CE9F-4160-8DDF-EA42CAFB603B}">
      <dsp:nvSpPr>
        <dsp:cNvPr id="0" name=""/>
        <dsp:cNvSpPr/>
      </dsp:nvSpPr>
      <dsp:spPr>
        <a:xfrm>
          <a:off x="730685" y="3776002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LPT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Prelog</a:t>
          </a:r>
        </a:p>
      </dsp:txBody>
      <dsp:txXfrm>
        <a:off x="730685" y="3776002"/>
        <a:ext cx="1324072" cy="794443"/>
      </dsp:txXfrm>
    </dsp:sp>
    <dsp:sp modelId="{59F52A63-83B6-4987-ADD9-FA956C2E3C17}">
      <dsp:nvSpPr>
        <dsp:cNvPr id="0" name=""/>
        <dsp:cNvSpPr/>
      </dsp:nvSpPr>
      <dsp:spPr>
        <a:xfrm>
          <a:off x="2187164" y="3776002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SELK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Kutina</a:t>
          </a:r>
        </a:p>
      </dsp:txBody>
      <dsp:txXfrm>
        <a:off x="2187164" y="3776002"/>
        <a:ext cx="1324072" cy="794443"/>
      </dsp:txXfrm>
    </dsp:sp>
    <dsp:sp modelId="{1DEE1DE0-D900-497B-8A1C-125D44037795}">
      <dsp:nvSpPr>
        <dsp:cNvPr id="0" name=""/>
        <dsp:cNvSpPr/>
      </dsp:nvSpPr>
      <dsp:spPr>
        <a:xfrm>
          <a:off x="3643644" y="3776002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HAIX OBUĆA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Mala Subotica</a:t>
          </a:r>
        </a:p>
      </dsp:txBody>
      <dsp:txXfrm>
        <a:off x="3643644" y="3776002"/>
        <a:ext cx="1324072" cy="794443"/>
      </dsp:txXfrm>
    </dsp:sp>
    <dsp:sp modelId="{B3B47DEF-AC99-4875-979F-CC789720E33B}">
      <dsp:nvSpPr>
        <dsp:cNvPr id="0" name=""/>
        <dsp:cNvSpPr/>
      </dsp:nvSpPr>
      <dsp:spPr>
        <a:xfrm>
          <a:off x="5100124" y="3776002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VETROPAK STRAŽA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Hum na Sutli</a:t>
          </a:r>
        </a:p>
      </dsp:txBody>
      <dsp:txXfrm>
        <a:off x="5100124" y="3776002"/>
        <a:ext cx="1324072" cy="794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01671-3BAF-4900-A4CF-F87FCD82D60D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EA3CC-BD7A-4D70-BF7A-474CF04A7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41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EA3CC-BD7A-4D70-BF7A-474CF04A736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43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594A2-CDE9-8AE8-53F6-FB4C54318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1DDBFF-D8C1-68BC-48BD-C5025E61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C22B5E-DB30-860F-8F45-7BD38902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5D9175-B974-A10D-3265-5D86E06A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FA09E5-5D4E-09F5-BD1B-C5A5DA1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1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56BD3-8D44-9438-989B-23A606F5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D052E4B-9572-81A0-C0B0-C88DD50BB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7AD7CE-EFB9-89C8-271C-C3A6B849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321AF8-1580-037E-E7A4-96CD0529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E59F50-464F-8E41-AEAB-B66A603F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3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3561C6F-80D9-A6C8-86E8-411B047FE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97B729C-3571-699B-4DD4-14DB651EA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CD46A6-3493-7DBC-139B-E0203F36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9415A2-882B-D63C-A562-2596DE24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9A6327-96F5-30F9-489B-CAC9C121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27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82F2B9-CABB-0BDD-D4B7-B843E1AA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054881-BBAC-BE4E-B1C5-F19A01906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B0FCC4-3525-B23F-3E4D-EAF9F0B9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3476CB-EBF5-BB18-4727-F342E5CF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92E787-D9D6-7939-1190-200FB96A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59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36F72-9907-8369-28D6-1D2C968F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FBB8FD1-9A8A-AD8D-754A-3F077F3D8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81646A-A2FB-D719-2E4F-9E6BBE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3F9915-06BA-80BF-5F17-A20B4991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111C71-2858-AA8C-5545-58863A04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07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82C1C-6205-1EEA-6CE6-A60DE642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6FC817-6F43-5FD7-3798-D492595C0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3C9538-593D-B636-316A-B05F20B2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3357126-3701-CD7F-AF01-E923CE05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569119-960A-B301-FC3A-B5326D0B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6867D80-03C6-B7F3-E4BF-732DB9DB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24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5152F1-7981-0B57-9402-0E966C54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FCCC3E-A041-88BB-BF64-24EB447C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384C9C-0993-7E82-DB79-0DDDB93AD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DED236-24E0-65B2-EA02-06B553C6F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A7D13E2-D688-1FAD-187D-90E1FB0A9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5C1BABC-4A1C-8850-8001-C03AE180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5B14552-984B-9923-8275-C705DE5F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0F5229F-2662-29A5-C2D3-580C6001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14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C9A2C-BE87-B4A2-C7B0-14246912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906491B-A2ED-623A-ED86-FD587B7A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9AD859E-FB9C-3284-C21F-7FD107A5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5E511B9-B0D6-CB6C-8BB4-7EDC2D0A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88634AA-333A-0A9A-03AB-3D6DA572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811BD0-3562-057D-8732-BF9069B1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344215D-4902-5035-7CA6-6854DDEF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02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AD7480-8755-DB36-2193-58C88C98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1504FD-75C3-FCD7-DE14-DE8D539C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8E8870E-0358-191C-0699-F064BF2AE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77CD9C-3E06-3ADE-F601-D7DD8839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4506BCC-9F12-E664-2512-BE68E15D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9FC92B3-F087-E155-4668-3EA68B2B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51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63DC5B-5B8B-8250-65DA-B9F0ADED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4108A02-685F-5747-9194-4EBBF024E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08CD59C-3FEA-1B23-C17D-09484F242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D86A9C-8CAD-6FAA-B62D-3B123635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5E2EBF-87DA-A2E9-E683-FDF06BB2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88E2F1-A7A9-AF1D-DB03-F63E6BD3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83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FDE478D-7CA3-6830-C683-717FF17D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AFBDC9-5E1B-ADCC-220D-0C2CEF3DB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855FE5-9F0B-798C-F4E7-E2FE95D6A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32998-0C5E-4385-96E9-3BA8D1B2EEE1}" type="datetimeFigureOut">
              <a:rPr lang="hr-HR" smtClean="0"/>
              <a:t>3.3.2026.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31CA1C-998F-48D9-5428-2B1F58AC7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BA611B-A01D-A789-960E-62B30DB65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48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92640A-BDB9-0935-D914-91408E65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3816" y="459939"/>
            <a:ext cx="8954184" cy="440773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 </a:t>
            </a:r>
            <a:br>
              <a:rPr lang="hr-HR" dirty="0"/>
            </a:br>
            <a:r>
              <a:rPr lang="hr-HR" sz="5300" dirty="0"/>
              <a:t>EXPORT EXCELLENCE</a:t>
            </a:r>
            <a:br>
              <a:rPr lang="hr-HR" sz="5300" dirty="0"/>
            </a:br>
            <a:r>
              <a:rPr lang="hr-HR" sz="5300" dirty="0"/>
              <a:t>CERTIFICATE</a:t>
            </a:r>
            <a:br>
              <a:rPr lang="hr-HR" sz="5300" dirty="0"/>
            </a:br>
            <a:r>
              <a:rPr lang="hr-HR" sz="5300" dirty="0"/>
              <a:t>CERTIFIKAT IZVOZNE IZVRSNOSTI</a:t>
            </a:r>
            <a:br>
              <a:rPr lang="hr-HR" dirty="0"/>
            </a:br>
            <a:br>
              <a:rPr lang="hr-HR" dirty="0"/>
            </a:br>
            <a:r>
              <a:rPr lang="hr-HR" dirty="0"/>
              <a:t>                2026.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790A15-A50D-08DB-30AC-806C33BBF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732" y="865121"/>
            <a:ext cx="8547177" cy="4002554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77B45A9-EB22-D0D4-E6D3-F32A2777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7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3740A5-7AB1-E7DA-5444-228471BC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11" y="753626"/>
            <a:ext cx="5081925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  CERTIFIKAT</a:t>
            </a:r>
            <a:br>
              <a:rPr lang="hr-HR" sz="6000" dirty="0"/>
            </a:b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upisan u Registar žigova pod brojem Z20221469 na nositelja Hrvatske izvoznike s važenjem do 10.11.2032.</a:t>
            </a:r>
            <a:endParaRPr lang="en-US" sz="6000" dirty="0"/>
          </a:p>
        </p:txBody>
      </p:sp>
      <p:pic>
        <p:nvPicPr>
          <p:cNvPr id="4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9DD8A7BA-B22E-1BF9-99FB-B7B4755D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64" y="380065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imbol, logotip, Font, Žig&#10;&#10;Opis je automatski generiran">
            <a:extLst>
              <a:ext uri="{FF2B5EF4-FFF2-40B4-BE49-F238E27FC236}">
                <a16:creationId xmlns:a16="http://schemas.microsoft.com/office/drawing/2014/main" id="{E304FDE5-36EA-7787-F900-B66D5B190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2220" y="2202239"/>
            <a:ext cx="2565029" cy="2579856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6FEFCE54-8B34-8975-24F7-0BF7A614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NOSIOCI PRAVA NA ŽIG CERTIFIKAT IZVOZNE IZVRSNOSTI 2025/26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25F89663-2467-0C1B-57DA-399D63807A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796831" y="2514946"/>
            <a:ext cx="2751667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44F065B1-5367-EEA9-63AF-722028687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795408"/>
              </p:ext>
            </p:extLst>
          </p:nvPr>
        </p:nvGraphicFramePr>
        <p:xfrm>
          <a:off x="838201" y="2013625"/>
          <a:ext cx="7154882" cy="463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968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ED6722-2FF6-7AC2-FF30-E164F74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ALTPRO d.o.o. Certifikatom naglašava dugogodišnju izvoznu izvrsnost</a:t>
            </a:r>
          </a:p>
        </p:txBody>
      </p:sp>
      <p:pic>
        <p:nvPicPr>
          <p:cNvPr id="5" name="Rezervirano mjesto sadržaja 4" descr="Slika na kojoj se prikazuje tekst, karta, snimka zaslona, softver&#10;&#10;Opis je automatski generiran">
            <a:extLst>
              <a:ext uri="{FF2B5EF4-FFF2-40B4-BE49-F238E27FC236}">
                <a16:creationId xmlns:a16="http://schemas.microsoft.com/office/drawing/2014/main" id="{68C86950-742B-643F-449F-EFCDFD008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" t="8414" r="1052" b="4118"/>
          <a:stretch/>
        </p:blipFill>
        <p:spPr>
          <a:xfrm>
            <a:off x="2142836" y="1948873"/>
            <a:ext cx="7693891" cy="4228090"/>
          </a:xfrm>
        </p:spPr>
      </p:pic>
    </p:spTree>
    <p:extLst>
      <p:ext uri="{BB962C8B-B14F-4D97-AF65-F5344CB8AC3E}">
        <p14:creationId xmlns:p14="http://schemas.microsoft.com/office/powerpoint/2010/main" val="35722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27DD-BD2C-B9E7-DCF2-6195B856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POTVRDE O PRAVU NA </a:t>
            </a:r>
            <a:br>
              <a:rPr lang="hr-HR" dirty="0"/>
            </a:br>
            <a:r>
              <a:rPr lang="en-US" dirty="0"/>
              <a:t>CERTIFIKAT IZVOZNE IZVRSNOSTI</a:t>
            </a:r>
          </a:p>
        </p:txBody>
      </p:sp>
      <p:pic>
        <p:nvPicPr>
          <p:cNvPr id="4" name="Slika 12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D2CF55BB-A487-0506-2D0D-CDDD4F492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17851" r="33176" b="6741"/>
          <a:stretch/>
        </p:blipFill>
        <p:spPr>
          <a:xfrm>
            <a:off x="1348033" y="1998482"/>
            <a:ext cx="3199607" cy="4081808"/>
          </a:xfrm>
          <a:prstGeom prst="rect">
            <a:avLst/>
          </a:prstGeom>
        </p:spPr>
      </p:pic>
      <p:pic>
        <p:nvPicPr>
          <p:cNvPr id="5" name="Rezervirano mjesto sadržaja 17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B6D98888-0363-54C4-14FE-31DD76A84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3" t="18868" r="32985" b="7195"/>
          <a:stretch/>
        </p:blipFill>
        <p:spPr>
          <a:xfrm>
            <a:off x="5033348" y="1998481"/>
            <a:ext cx="2809753" cy="4081809"/>
          </a:xfrm>
          <a:prstGeom prst="rect">
            <a:avLst/>
          </a:prstGeom>
        </p:spPr>
      </p:pic>
      <p:pic>
        <p:nvPicPr>
          <p:cNvPr id="6" name="Slika 10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4C340291-5B6C-84E0-E1E3-07E6A757B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t="18538" r="33476" b="6833"/>
          <a:stretch/>
        </p:blipFill>
        <p:spPr>
          <a:xfrm>
            <a:off x="8052354" y="1998481"/>
            <a:ext cx="2981141" cy="40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5A6535-BEAC-590C-1A78-C84877BD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ZNAČAJKE CERTIFIKATA IZVOZNE IZVRSNOSTI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2D056E-6771-AC9D-8007-E8510DB30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2013625"/>
            <a:ext cx="6400799" cy="4163337"/>
          </a:xfrm>
        </p:spPr>
        <p:txBody>
          <a:bodyPr>
            <a:normAutofit/>
          </a:bodyPr>
          <a:lstStyle/>
          <a:p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Certifikat izvozne izvrsnosti garantira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provjerene IZVOZNE rezultate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dokazanu KVALITETU robe ili usluge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INOVATIVNOST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POVJERENJE kupaca i partnera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POSLOVANJE po propisanim standardima i normama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DD87D8AA-1555-F970-7A08-3CDBE1C99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455346" y="2766817"/>
            <a:ext cx="2751667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3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112781-10D9-FAAC-450D-871A928E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CERTIFIKAT IZVOZNE IZVRSNOSTI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388EC3-8019-DE17-B5BA-D0B3CEF7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hr-HR" b="1" dirty="0"/>
              <a:t>Certifikat izvozne izvrsnosti/ Export Excellence Certificate </a:t>
            </a:r>
            <a:r>
              <a:rPr lang="hr-HR" dirty="0"/>
              <a:t>se ne kupuje.</a:t>
            </a:r>
          </a:p>
          <a:p>
            <a:pPr marL="0" indent="0">
              <a:buNone/>
            </a:pPr>
            <a:r>
              <a:rPr lang="hr-HR" dirty="0"/>
              <a:t>Pravo na posjedovanje se zaslužuje </a:t>
            </a:r>
            <a:r>
              <a:rPr lang="hr-HR"/>
              <a:t>temeljem rezultata </a:t>
            </a:r>
            <a:r>
              <a:rPr lang="hr-HR" dirty="0"/>
              <a:t>poslovanja u skladu s  Pravilnikom o dodjeli certifikata.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4396CF3-3BD6-B599-456E-F9CCF0AD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2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B4AF84-FB5C-BD19-7E86-6604DFAC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7" y="1239927"/>
            <a:ext cx="5117873" cy="4680583"/>
          </a:xfrm>
        </p:spPr>
        <p:txBody>
          <a:bodyPr anchor="ctr">
            <a:noAutofit/>
          </a:bodyPr>
          <a:lstStyle/>
          <a:p>
            <a:r>
              <a:rPr lang="hr-HR" sz="2800" b="1" dirty="0"/>
              <a:t>Certifikat izvozne izvrsnosti </a:t>
            </a:r>
            <a:r>
              <a:rPr lang="hr-HR" sz="2800" dirty="0"/>
              <a:t>imaju</a:t>
            </a:r>
            <a:r>
              <a:rPr lang="hr-HR" sz="2800" b="1" dirty="0"/>
              <a:t> izvrsni izvoznici </a:t>
            </a:r>
            <a:r>
              <a:rPr lang="hr-HR" sz="2800" dirty="0"/>
              <a:t>koji</a:t>
            </a:r>
            <a:r>
              <a:rPr lang="hr-HR" sz="2800" b="1" dirty="0"/>
              <a:t> </a:t>
            </a:r>
            <a:r>
              <a:rPr lang="hr-HR" sz="2800" dirty="0"/>
              <a:t> kvalitetnim i inovativnim proizvodima ili uslugama konkuriraju na svjetskom tržištu.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Izvoznici s Certifikatom izvozne izvrsnosti ističu se pred konkurencijom i kupci su spremni platiti više za njihov proizvod ili uslugu.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C1E08C2-23FA-6DD6-B6E0-9FB827A4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8A5E0047-36A5-8EC0-0795-C8E2B2B01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29798" y="2274841"/>
            <a:ext cx="3055228" cy="30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40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377</Words>
  <Application>Microsoft Office PowerPoint</Application>
  <PresentationFormat>Široki zaslon</PresentationFormat>
  <Paragraphs>63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Tema sustava Office</vt:lpstr>
      <vt:lpstr>                   EXPORT EXCELLENCE CERTIFICATE CERTIFIKAT IZVOZNE IZVRSNOSTI                  2026.</vt:lpstr>
      <vt:lpstr>  CERTIFIKAT  upisan u Registar žigova pod brojem Z20221469 na nositelja Hrvatske izvoznike s važenjem do 10.11.2032.</vt:lpstr>
      <vt:lpstr>NOSIOCI PRAVA NA ŽIG CERTIFIKAT IZVOZNE IZVRSNOSTI 2025/26</vt:lpstr>
      <vt:lpstr>ALTPRO d.o.o. Certifikatom naglašava dugogodišnju izvoznu izvrsnost</vt:lpstr>
      <vt:lpstr>POTVRDE O PRAVU NA  CERTIFIKAT IZVOZNE IZVRSNOSTI</vt:lpstr>
      <vt:lpstr>ZNAČAJKE CERTIFIKATA IZVOZNE IZVRSNOSTI</vt:lpstr>
      <vt:lpstr>CERTIFIKAT IZVOZNE IZVRSNOSTI</vt:lpstr>
      <vt:lpstr>Certifikat izvozne izvrsnosti imaju izvrsni izvoznici koji  kvalitetnim i inovativnim proizvodima ili uslugama konkuriraju na svjetskom tržištu.  Izvoznici s Certifikatom izvozne izvrsnosti ističu se pred konkurencijom i kupci su spremni platiti više za njihov proizvod ili uslugu.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EXCELLENCE CERTIFICATE CERTIFIKAT IZVOZNE IZVRSNOSTI</dc:title>
  <dc:creator>Marina Kralj Miliša</dc:creator>
  <cp:lastModifiedBy>Marina Kralj Miliša</cp:lastModifiedBy>
  <cp:revision>9</cp:revision>
  <dcterms:created xsi:type="dcterms:W3CDTF">2024-05-15T08:59:33Z</dcterms:created>
  <dcterms:modified xsi:type="dcterms:W3CDTF">2026-03-03T11:01:56Z</dcterms:modified>
</cp:coreProperties>
</file>